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Предметно – развивающая среда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Средняя группа.                    Воспитатель :Зорина Е.Н.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32656"/>
            <a:ext cx="5486400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Центр  ИЗО</a:t>
            </a:r>
            <a:endParaRPr lang="ru-RU" sz="3200" dirty="0"/>
          </a:p>
        </p:txBody>
      </p:sp>
      <p:pic>
        <p:nvPicPr>
          <p:cNvPr id="5" name="Рисунок 4" descr="Изображение 037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35696" y="1340768"/>
            <a:ext cx="5486400" cy="36724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Имеются экспозиции картин, гравюр, произведения  народного  творчества,  природный и бросовый материал и т.д.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 игры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Разные виды кукол.</a:t>
            </a:r>
            <a:endParaRPr lang="ru-RU" dirty="0"/>
          </a:p>
        </p:txBody>
      </p:sp>
      <p:pic>
        <p:nvPicPr>
          <p:cNvPr id="13" name="Содержимое 12" descr="Изображение 027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Кухня оснащена </a:t>
            </a:r>
            <a:r>
              <a:rPr lang="ru-RU" dirty="0" err="1" smtClean="0"/>
              <a:t>посудкой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" name="Содержимое 13" descr="Изображение 02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Центр Книги</a:t>
            </a:r>
            <a:endParaRPr lang="ru-RU" sz="2800" dirty="0"/>
          </a:p>
        </p:txBody>
      </p:sp>
      <p:pic>
        <p:nvPicPr>
          <p:cNvPr id="10" name="Содержимое 9" descr="Изображение 03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575050" y="1282700"/>
            <a:ext cx="5111750" cy="3833813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Художественная литература по темам,  иллюстрации.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</a:t>
            </a:r>
            <a:r>
              <a:rPr lang="ru-RU" sz="2800" dirty="0" smtClean="0"/>
              <a:t>Центр ДИДАКТИЧЕСКОЙ ИГРЫ</a:t>
            </a:r>
            <a:endParaRPr lang="ru-RU" sz="3200" dirty="0"/>
          </a:p>
        </p:txBody>
      </p:sp>
      <p:pic>
        <p:nvPicPr>
          <p:cNvPr id="5" name="Содержимое 4" descr="Изображение 03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Разные виды игр-  лото,    домино , мозаика и др.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Центр игры -        строитель</a:t>
            </a:r>
            <a:endParaRPr lang="ru-RU" sz="2800" dirty="0"/>
          </a:p>
        </p:txBody>
      </p:sp>
      <p:pic>
        <p:nvPicPr>
          <p:cNvPr id="5" name="Содержимое 4" descr="Изображение 03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Имеются  деревянные кубики , пластмассовые кубики, модули , конструктор  «</a:t>
            </a:r>
            <a:r>
              <a:rPr lang="ru-RU" sz="2800" dirty="0" err="1" smtClean="0"/>
              <a:t>Лего</a:t>
            </a:r>
            <a:r>
              <a:rPr lang="ru-RU" sz="2800" dirty="0" smtClean="0"/>
              <a:t>». 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Мини-музей       «Русская  изба»</a:t>
            </a:r>
            <a:endParaRPr lang="ru-RU" sz="2800" dirty="0"/>
          </a:p>
        </p:txBody>
      </p:sp>
      <p:pic>
        <p:nvPicPr>
          <p:cNvPr id="5" name="Содержимое 4" descr="Изображение 01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615689" y="1488536"/>
            <a:ext cx="5111750" cy="38338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Изготовили  набивные куклы, печь. Есть   самовар,    самотканые    половики, деревянные ложки, матрешки и т.д.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Уголок уединения</a:t>
            </a:r>
            <a:endParaRPr lang="ru-RU" sz="3200" dirty="0"/>
          </a:p>
        </p:txBody>
      </p:sp>
      <p:pic>
        <p:nvPicPr>
          <p:cNvPr id="5" name="Содержимое 4" descr="Изображение 02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Уголок  </a:t>
            </a:r>
            <a:r>
              <a:rPr lang="ru-RU" sz="2800" dirty="0" err="1" smtClean="0"/>
              <a:t>ряжения</a:t>
            </a:r>
            <a:endParaRPr lang="ru-RU" sz="2800" dirty="0"/>
          </a:p>
        </p:txBody>
      </p:sp>
      <p:pic>
        <p:nvPicPr>
          <p:cNvPr id="5" name="Содержимое 4" descr="Изображение 02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572993" y="1331665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Оснащен костюмами –доктор</a:t>
            </a:r>
            <a:r>
              <a:rPr lang="ru-RU" sz="2800" smtClean="0"/>
              <a:t>,  повар, парикмахер.   </a:t>
            </a:r>
            <a:r>
              <a:rPr lang="ru-RU" sz="2800" dirty="0" smtClean="0"/>
              <a:t>Шляпы,  юбки, сумки и т.д.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Центр Природы  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Обновляется по каждому времени года. </a:t>
            </a:r>
            <a:endParaRPr lang="ru-RU" dirty="0"/>
          </a:p>
        </p:txBody>
      </p:sp>
      <p:pic>
        <p:nvPicPr>
          <p:cNvPr id="4" name="Содержимое 3" descr="Изображение 018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Оснащен наглядными картинками, муляжи овощей и фруктов,  домашние и  дикие животные , игры.</a:t>
            </a:r>
            <a:endParaRPr lang="ru-RU" dirty="0"/>
          </a:p>
        </p:txBody>
      </p:sp>
      <p:pic>
        <p:nvPicPr>
          <p:cNvPr id="11" name="Содержимое 10" descr="Изображение 019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011536" y="2629426"/>
            <a:ext cx="3160374" cy="30313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32656"/>
            <a:ext cx="54864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1400" dirty="0" smtClean="0"/>
              <a:t> </a:t>
            </a:r>
            <a:r>
              <a:rPr lang="ru-RU" sz="2800" dirty="0" smtClean="0"/>
              <a:t> </a:t>
            </a:r>
            <a:r>
              <a:rPr lang="ru-RU" sz="9600" dirty="0" smtClean="0"/>
              <a:t>    </a:t>
            </a:r>
            <a:r>
              <a:rPr lang="ru-RU" sz="3600" dirty="0" smtClean="0"/>
              <a:t>Центр Театра</a:t>
            </a:r>
            <a:endParaRPr lang="ru-RU" dirty="0"/>
          </a:p>
        </p:txBody>
      </p:sp>
      <p:pic>
        <p:nvPicPr>
          <p:cNvPr id="5" name="Рисунок 4" descr="Изображение 015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2524944" y="1155579"/>
            <a:ext cx="3888433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Оснащен разными видами театра: пальчиковый, кукольный, магнитный, теневой, театр масок.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4664"/>
            <a:ext cx="5486400" cy="648072"/>
          </a:xfrm>
        </p:spPr>
        <p:txBody>
          <a:bodyPr/>
          <a:lstStyle/>
          <a:p>
            <a:r>
              <a:rPr lang="ru-RU" dirty="0" smtClean="0"/>
              <a:t>              </a:t>
            </a:r>
            <a:r>
              <a:rPr lang="ru-RU" sz="3200" dirty="0" smtClean="0"/>
              <a:t>Центр    Музыки</a:t>
            </a:r>
            <a:endParaRPr lang="ru-RU" dirty="0"/>
          </a:p>
        </p:txBody>
      </p:sp>
      <p:pic>
        <p:nvPicPr>
          <p:cNvPr id="5" name="Рисунок 4" descr="Изображение 022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2466121" y="1214403"/>
            <a:ext cx="400608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798984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/>
              <a:t>Оснащен набором музыкальных инструментов, шумовых и звучащих  инструментов. Своими руками изготовила флажки,  снежинки, листочки, платочки,</a:t>
            </a:r>
            <a:r>
              <a:rPr lang="en-US" sz="2400" dirty="0" smtClean="0"/>
              <a:t> </a:t>
            </a:r>
            <a:r>
              <a:rPr lang="ru-RU" sz="2400" dirty="0" smtClean="0"/>
              <a:t>игры.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76672"/>
            <a:ext cx="5486400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Физкультурный центр    </a:t>
            </a:r>
            <a:endParaRPr lang="ru-RU" sz="3200" dirty="0"/>
          </a:p>
        </p:txBody>
      </p:sp>
      <p:pic>
        <p:nvPicPr>
          <p:cNvPr id="5" name="Рисунок 4" descr="Изображение 031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2668960" y="1227587"/>
            <a:ext cx="3600401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Имеются разные виды мячей, скакалки,  </a:t>
            </a:r>
            <a:r>
              <a:rPr lang="en-US" sz="2400" dirty="0" smtClean="0"/>
              <a:t>   </a:t>
            </a:r>
            <a:r>
              <a:rPr lang="ru-RU" sz="2400" dirty="0" err="1" smtClean="0"/>
              <a:t>кольцеброс</a:t>
            </a:r>
            <a:r>
              <a:rPr lang="ru-RU" sz="2400" dirty="0" smtClean="0"/>
              <a:t>, </a:t>
            </a:r>
            <a:r>
              <a:rPr lang="en-US" sz="2400" dirty="0" smtClean="0"/>
              <a:t> </a:t>
            </a:r>
            <a:r>
              <a:rPr lang="ru-RU" sz="2400" dirty="0" smtClean="0"/>
              <a:t>атрибуты для игр и др.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32656"/>
            <a:ext cx="5486400" cy="576064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         Центр ПДД</a:t>
            </a:r>
            <a:endParaRPr lang="ru-RU" sz="3200" dirty="0"/>
          </a:p>
        </p:txBody>
      </p:sp>
      <p:pic>
        <p:nvPicPr>
          <p:cNvPr id="5" name="Рисунок 4" descr="Изображение 020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2288" y="1196751"/>
            <a:ext cx="5486400" cy="388843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Изготовила макет дороги . Имеются дорожные знаки, игры, жезл и др.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</a:t>
            </a:r>
            <a:r>
              <a:rPr lang="ru-RU" sz="2800" dirty="0" smtClean="0"/>
              <a:t>Центр Сенсорного развития</a:t>
            </a:r>
            <a:endParaRPr lang="ru-RU" sz="3200" dirty="0"/>
          </a:p>
        </p:txBody>
      </p:sp>
      <p:pic>
        <p:nvPicPr>
          <p:cNvPr id="5" name="Содержимое 4" descr="Изображение 02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575050" y="1282700"/>
            <a:ext cx="5111750" cy="3833813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Имеются различные виды пирамидок, сенсорные домики, песок с формами, пуговицы, шнурки, «чудесный мешочек».вкладыши и т .д.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32656"/>
            <a:ext cx="5486400" cy="576064"/>
          </a:xfrm>
        </p:spPr>
        <p:txBody>
          <a:bodyPr>
            <a:noAutofit/>
          </a:bodyPr>
          <a:lstStyle/>
          <a:p>
            <a:r>
              <a:rPr lang="ru-RU" sz="3600" dirty="0" smtClean="0"/>
              <a:t>  Центр игры - магазин</a:t>
            </a:r>
            <a:endParaRPr lang="ru-RU" sz="3600" dirty="0"/>
          </a:p>
        </p:txBody>
      </p:sp>
      <p:pic>
        <p:nvPicPr>
          <p:cNvPr id="5" name="Рисунок 4" descr="Изображение 025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763688" y="1196752"/>
            <a:ext cx="5486400" cy="37444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Оснащен кассой, весами, муляжи фруктов и овощей, продуктов.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188640"/>
            <a:ext cx="5486400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Центр игры  - больница</a:t>
            </a:r>
            <a:endParaRPr lang="ru-RU" sz="3200" dirty="0"/>
          </a:p>
        </p:txBody>
      </p:sp>
      <p:pic>
        <p:nvPicPr>
          <p:cNvPr id="5" name="Рисунок 4" descr="Изображение 034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2488940" y="975558"/>
            <a:ext cx="4104457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Имеются наборы - больница, аптечка, кушетка и др.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303</Words>
  <Application>Microsoft Office PowerPoint</Application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Предметно – развивающая среда </vt:lpstr>
      <vt:lpstr> Центр Природы   </vt:lpstr>
      <vt:lpstr>       Центр Театра</vt:lpstr>
      <vt:lpstr>              Центр    Музыки</vt:lpstr>
      <vt:lpstr>     Физкультурный центр    </vt:lpstr>
      <vt:lpstr>              Центр ПДД</vt:lpstr>
      <vt:lpstr> Центр Сенсорного развития</vt:lpstr>
      <vt:lpstr>  Центр игры - магазин</vt:lpstr>
      <vt:lpstr>    Центр игры  - больница</vt:lpstr>
      <vt:lpstr>               Центр  ИЗО</vt:lpstr>
      <vt:lpstr>Центр игры</vt:lpstr>
      <vt:lpstr>  Центр Книги</vt:lpstr>
      <vt:lpstr> Центр ДИДАКТИЧЕСКОЙ ИГРЫ</vt:lpstr>
      <vt:lpstr> Центр игры -        строитель</vt:lpstr>
      <vt:lpstr>   Мини-музей       «Русская  изба»</vt:lpstr>
      <vt:lpstr>Уголок уединения</vt:lpstr>
      <vt:lpstr>  Уголок  ряжения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jhuygh</dc:title>
  <cp:lastModifiedBy>Пользователь</cp:lastModifiedBy>
  <cp:revision>18</cp:revision>
  <dcterms:modified xsi:type="dcterms:W3CDTF">2017-02-25T14:08:35Z</dcterms:modified>
</cp:coreProperties>
</file>