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1B1809-503A-47A0-83F1-22DCB7ED165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D2B4D6-AEF6-4650-A796-94D38EA24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olnet.ee/sol/019/a_100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-457200"/>
            <a:ext cx="5105400" cy="4648200"/>
          </a:xfrm>
        </p:spPr>
        <p:txBody>
          <a:bodyPr/>
          <a:lstStyle/>
          <a:p>
            <a:r>
              <a:rPr lang="ru-RU" dirty="0" smtClean="0"/>
              <a:t> УПРАЖНЕНИЯ С БУКВОЙ «</a:t>
            </a:r>
            <a:r>
              <a:rPr lang="ru-RU" b="1" dirty="0" smtClean="0"/>
              <a:t>Ц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для детей дошкольного возраста 5-7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Царевна-Лягушк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528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Упражнение 8.</a:t>
            </a:r>
            <a:r>
              <a:rPr lang="ru-RU" sz="2700" dirty="0" smtClean="0"/>
              <a:t> повтори за мной</a:t>
            </a:r>
            <a:endParaRPr lang="ru-RU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Предложения со звуком 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окне целое лето цвели цветы.</a:t>
            </a:r>
          </a:p>
          <a:p>
            <a:pPr>
              <a:buNone/>
            </a:pPr>
            <a:r>
              <a:rPr lang="ru-RU" dirty="0" smtClean="0"/>
              <a:t>У курицы двенадцать цыплят.</a:t>
            </a:r>
          </a:p>
          <a:p>
            <a:pPr>
              <a:buNone/>
            </a:pPr>
            <a:r>
              <a:rPr lang="ru-RU" dirty="0" smtClean="0"/>
              <a:t>В колодце холодная водица.</a:t>
            </a:r>
          </a:p>
          <a:p>
            <a:pPr>
              <a:buNone/>
            </a:pPr>
            <a:r>
              <a:rPr lang="ru-RU" dirty="0" smtClean="0"/>
              <a:t>В корзине перец и огурцы.</a:t>
            </a:r>
          </a:p>
          <a:p>
            <a:pPr>
              <a:buNone/>
            </a:pPr>
            <a:r>
              <a:rPr lang="ru-RU" dirty="0" smtClean="0"/>
              <a:t>Нина видела в цирке медведицу и тигрицу.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Упражнение 9. </a:t>
            </a:r>
            <a:r>
              <a:rPr lang="ru-RU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пословицу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Конец — делу венец.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аукнется, так и откликнется Не плюй в колодец — пригодится водицы напиться.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марте курица пьет из лужицы.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Упражнение10. </a:t>
            </a:r>
            <a:r>
              <a:rPr lang="ru-RU" sz="3200" dirty="0" smtClean="0"/>
              <a:t>читаем вместе(ребенок </a:t>
            </a:r>
            <a:r>
              <a:rPr lang="ru-RU" sz="2400" dirty="0" smtClean="0"/>
              <a:t>читает за воспитателем)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Цапля, стоя на крыльце, </a:t>
            </a:r>
          </a:p>
          <a:p>
            <a:r>
              <a:rPr lang="ru-RU" dirty="0" smtClean="0"/>
              <a:t>Объясняет букву "Ц": — </a:t>
            </a:r>
          </a:p>
          <a:p>
            <a:r>
              <a:rPr lang="ru-RU" dirty="0" smtClean="0"/>
              <a:t>Подойди, цыпленок Цып! </a:t>
            </a:r>
          </a:p>
          <a:p>
            <a:r>
              <a:rPr lang="ru-RU" dirty="0" smtClean="0"/>
              <a:t>Повторяй-ка: цып-цып-цып! </a:t>
            </a:r>
          </a:p>
          <a:p>
            <a:r>
              <a:rPr lang="ru-RU" dirty="0" smtClean="0"/>
              <a:t>Если выучишь урок, — подарю тебе цветок.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45472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Упражнение11.портори стих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3352800" cy="5334000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Двенадцать маленьких цыплят. </a:t>
            </a:r>
          </a:p>
          <a:p>
            <a:r>
              <a:rPr lang="ru-RU" dirty="0" smtClean="0"/>
              <a:t>Привела их с улицы мама-курица. </a:t>
            </a:r>
          </a:p>
          <a:p>
            <a:r>
              <a:rPr lang="ru-RU" dirty="0" smtClean="0"/>
              <a:t>Ты забыла улицу — это детский сад, </a:t>
            </a:r>
          </a:p>
          <a:p>
            <a:r>
              <a:rPr lang="ru-RU" dirty="0" smtClean="0"/>
              <a:t>Забрели к нам в детский сад </a:t>
            </a:r>
          </a:p>
          <a:p>
            <a:r>
              <a:rPr lang="ru-RU" dirty="0" smtClean="0"/>
              <a:t>но не для цыплят!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1" descr="f_4760f37ecb5a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153400" cy="5410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1000" y="2057400"/>
            <a:ext cx="7239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Двенадцать маленьких цыплят. </a:t>
            </a:r>
          </a:p>
          <a:p>
            <a:r>
              <a:rPr lang="ru-RU" sz="2800" b="1" dirty="0" smtClean="0"/>
              <a:t>Привела их с улицы мама-курица. </a:t>
            </a:r>
          </a:p>
          <a:p>
            <a:r>
              <a:rPr lang="ru-RU" sz="2800" b="1" dirty="0" smtClean="0"/>
              <a:t>Ты забыла улицу — это детский сад, </a:t>
            </a:r>
          </a:p>
          <a:p>
            <a:r>
              <a:rPr lang="ru-RU" sz="2800" b="1" dirty="0" smtClean="0"/>
              <a:t>Забрели к нам в детский сад </a:t>
            </a:r>
          </a:p>
          <a:p>
            <a:r>
              <a:rPr lang="ru-RU" sz="2800" b="1" dirty="0" smtClean="0"/>
              <a:t>но не для цыплят!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dirty="0" smtClean="0"/>
              <a:t>Упражнение 12.</a:t>
            </a:r>
            <a:r>
              <a:rPr lang="ru-RU" sz="2200" dirty="0" smtClean="0"/>
              <a:t>Читаем вместе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Предложения со звуком 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окне целое лето цвели цветы.</a:t>
            </a:r>
          </a:p>
          <a:p>
            <a:pPr>
              <a:buNone/>
            </a:pPr>
            <a:r>
              <a:rPr lang="ru-RU" dirty="0" smtClean="0"/>
              <a:t>У курицы двенадцать цыплят.</a:t>
            </a:r>
          </a:p>
          <a:p>
            <a:pPr>
              <a:buNone/>
            </a:pPr>
            <a:r>
              <a:rPr lang="ru-RU" dirty="0" smtClean="0"/>
              <a:t>В колодце холодная водица.</a:t>
            </a:r>
          </a:p>
          <a:p>
            <a:pPr>
              <a:buNone/>
            </a:pPr>
            <a:r>
              <a:rPr lang="ru-RU" dirty="0" smtClean="0"/>
              <a:t>В корзине перец и огурцы.</a:t>
            </a:r>
          </a:p>
          <a:p>
            <a:pPr>
              <a:buNone/>
            </a:pPr>
            <a:r>
              <a:rPr lang="ru-RU" dirty="0" smtClean="0"/>
              <a:t>Нина видела в цирке медведицу и тигрицу.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46304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Упражнение 13.</a:t>
            </a:r>
            <a:r>
              <a:rPr lang="ru-RU" sz="1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Артикуляционная, дыхательная, пальчиковая гимнастика, упражнения для глаз.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4102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Артикуляционная, дыхательная, пальчиковая гимнастика, упражнения для глаз.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Прерывисто произнеси ц-ц-ц.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Рассмотри букву Ц, нарисуй в воздухе букву Ц каждым пальцем поочередно, сначала одной, затем другой и двумя руками одновременно.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Проговори слоги и слова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Ца - ца - ца - куница, певица, овца, пуговица, птица, спица, синица, станица, лестница, мыльница;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Цо - цо - цо - яйцо, кольцо, лицо;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 - це - це - цепь, цель, цены, зацепить;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Цы - цы - цы - цыпки, цыпка, цыпленок.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Упражнение 13.</a:t>
            </a:r>
            <a:r>
              <a:rPr lang="ru-RU" sz="1600" dirty="0" smtClean="0"/>
              <a:t>Отгадай  загадку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Загадка </a:t>
            </a:r>
            <a:r>
              <a:rPr lang="ru-RU" i="1" dirty="0" smtClean="0"/>
              <a:t>«Скворец»: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шесте — дворец, во дворце — певец, а зовут его... </a:t>
            </a:r>
            <a:r>
              <a:rPr lang="ru-RU" i="1" dirty="0" smtClean="0"/>
              <a:t>(СквореЦ).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 пруду стоит двунога и лягушек ловит много. Страшно с ней шутить, не так ли? Острый клюв у белой ... (Цапля)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0200"/>
          </a:xfrm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         Рекомендация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Ребёнок выполняет задания  с воспитателем. Возраст ребёнка 5-7 лет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53400" cy="6858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Характеристика звука (согласный — не  поется, твердый, глухой — произносится без голоса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http://www.bomoonlight.ru/azbuka/Imagies/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1534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accent2"/>
          </a:solidFill>
        </p:spPr>
        <p:txBody>
          <a:bodyPr/>
          <a:lstStyle/>
          <a:p>
            <a:r>
              <a:rPr lang="ru-RU" b="0" i="1" dirty="0" smtClean="0"/>
              <a:t>Упражнение 1. </a:t>
            </a:r>
            <a:r>
              <a:rPr lang="ru-RU" sz="1400" b="0" i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стих  за мной</a:t>
            </a:r>
            <a:endParaRPr lang="ru-RU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"Цып, Цып, Цып!" - пищит цыплёнок, </a:t>
            </a:r>
          </a:p>
          <a:p>
            <a:pPr>
              <a:buNone/>
            </a:pPr>
            <a:r>
              <a:rPr lang="ru-RU" dirty="0" smtClean="0"/>
              <a:t>  Голосок его так звонок!</a:t>
            </a:r>
          </a:p>
          <a:p>
            <a:pPr>
              <a:buNone/>
            </a:pPr>
            <a:r>
              <a:rPr lang="ru-RU" dirty="0" smtClean="0"/>
              <a:t>  Он, наверное, в яйце </a:t>
            </a:r>
          </a:p>
          <a:p>
            <a:pPr>
              <a:buNone/>
            </a:pPr>
            <a:r>
              <a:rPr lang="ru-RU" dirty="0" smtClean="0"/>
              <a:t>  Выучил лишь букву ... [Цэ]     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0200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Упражнение 2.</a:t>
            </a:r>
            <a:r>
              <a:rPr lang="ru-RU" sz="1600" dirty="0" smtClean="0"/>
              <a:t> </a:t>
            </a:r>
            <a:r>
              <a:rPr lang="ru-RU" sz="1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слоги где  звук «ц»находится между гласными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52578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Ацо-ацо-ацу-аци-аце</a:t>
            </a:r>
          </a:p>
          <a:p>
            <a:pPr>
              <a:buNone/>
            </a:pPr>
            <a:r>
              <a:rPr lang="ru-RU" dirty="0" smtClean="0"/>
              <a:t>   уца-уцо-уцу-уци-уце</a:t>
            </a:r>
          </a:p>
          <a:p>
            <a:pPr>
              <a:buNone/>
            </a:pPr>
            <a:r>
              <a:rPr lang="ru-RU" dirty="0" smtClean="0"/>
              <a:t>   еца-ецо-ецу-еци-еце</a:t>
            </a:r>
          </a:p>
          <a:p>
            <a:pPr>
              <a:buNone/>
            </a:pPr>
            <a:r>
              <a:rPr lang="ru-RU" dirty="0" smtClean="0"/>
              <a:t>   оца-оца-оцу-оци-оце</a:t>
            </a:r>
          </a:p>
          <a:p>
            <a:pPr>
              <a:buNone/>
            </a:pPr>
            <a:r>
              <a:rPr lang="ru-RU" dirty="0" smtClean="0"/>
              <a:t>   ица-ицо-ицу-ици-ице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src.ucoz.ru/t/441/1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5212" y="1752600"/>
            <a:ext cx="45481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02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Упражнение 3.</a:t>
            </a:r>
            <a:r>
              <a:rPr lang="ru-RU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прямые слоги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229600" cy="5248584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Ца-цо-цу-цы-це</a:t>
            </a:r>
            <a:endParaRPr lang="ru-RU" sz="6000" dirty="0"/>
          </a:p>
        </p:txBody>
      </p:sp>
      <p:pic>
        <p:nvPicPr>
          <p:cNvPr id="4" name="Рисунок 3" descr="http://src.ucoz.ru/t/441/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0"/>
            <a:ext cx="2667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463040"/>
          </a:xfrm>
          <a:solidFill>
            <a:srgbClr val="7030A0"/>
          </a:solidFill>
        </p:spPr>
        <p:txBody>
          <a:bodyPr/>
          <a:lstStyle/>
          <a:p>
            <a:r>
              <a:rPr lang="ru-RU" dirty="0" smtClean="0"/>
              <a:t>Упражнение 4. </a:t>
            </a:r>
            <a:r>
              <a:rPr lang="ru-RU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стих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410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 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Цо-цо-цо, цо-цо-цо,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Вам водица и яйцо.</a:t>
            </a:r>
          </a:p>
          <a:p>
            <a:pPr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Цы-цы-цы,цы-цы-цы,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Вам цветные бубенцы.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Ца-ца-ца,ца-ца-ца,</a:t>
            </a:r>
          </a:p>
          <a:p>
            <a:pPr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Вам мохнатая овца.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02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Упражнение 5. </a:t>
            </a:r>
            <a:r>
              <a:rPr lang="ru-RU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скороговорку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У птицы птенцы.</a:t>
            </a:r>
          </a:p>
          <a:p>
            <a:pPr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В цветке цветут цветы.</a:t>
            </a:r>
          </a:p>
          <a:p>
            <a:pPr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У кольца нет конца</a:t>
            </a:r>
          </a:p>
          <a:p>
            <a:pPr>
              <a:buNone/>
            </a:pP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Кузнец куёт цепь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524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Упражнение 6. </a:t>
            </a:r>
            <a:r>
              <a:rPr lang="ru-RU" sz="27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послушай рассказ. Назови слова со звуком Ц,перераскажи рассказ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153400" cy="5334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Видит как-то муха-цокотуха. Цветок не обыкновенный, пунцовый, мёдом пахнет. Думает муха: « Нет у меня дома. Будет этот цветок моим домом!»</a:t>
            </a:r>
          </a:p>
          <a:p>
            <a:pPr>
              <a:buNone/>
            </a:pPr>
            <a:r>
              <a:rPr lang="ru-RU" dirty="0" smtClean="0"/>
              <a:t>   А цветок: «Пои меня водицей, и я буду твоим домом.»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46304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Упражнение 7.</a:t>
            </a:r>
            <a:r>
              <a:rPr lang="ru-RU" sz="2000" dirty="0" smtClean="0"/>
              <a:t> </a:t>
            </a:r>
            <a:r>
              <a:rPr lang="ru-RU" dirty="0" smtClean="0"/>
              <a:t> </a:t>
            </a:r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повтори обратные слоги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4102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Ац-оц-уц-ыц-иц-ец-ёц-юц-яц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295</TotalTime>
  <Words>509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УПРАЖНЕНИЯ С БУКВОЙ «Ц» для детей дошкольного возраста 5-7 лет</vt:lpstr>
      <vt:lpstr>Презентация PowerPoint</vt:lpstr>
      <vt:lpstr>Упражнение 1. повтори стих  за мной</vt:lpstr>
      <vt:lpstr>Упражнение 2. повтори слоги где  звук «ц»находится между гласными</vt:lpstr>
      <vt:lpstr>Упражнение 3. повтори прямые слоги</vt:lpstr>
      <vt:lpstr>Упражнение 4. повтори стих</vt:lpstr>
      <vt:lpstr>Упражнение 5. повтори скороговорку</vt:lpstr>
      <vt:lpstr>Упражнение 6. послушай рассказ. Назови слова со звуком Ц,перераскажи рассказ</vt:lpstr>
      <vt:lpstr>Упражнение 7.  повтори обратные слоги</vt:lpstr>
      <vt:lpstr>Упражнение 8. повтори за мной</vt:lpstr>
      <vt:lpstr>Упражнение 9. повтори пословицу</vt:lpstr>
      <vt:lpstr>Упражнение10. читаем вместе(ребенок читает за воспитателем)</vt:lpstr>
      <vt:lpstr>Упражнение11.портори стих</vt:lpstr>
      <vt:lpstr>Упражнение 12.Читаем вместе</vt:lpstr>
      <vt:lpstr>Упражнение 13.Артикуляционная, дыхательная, пальчиковая гимнастика, упражнения для глаз.</vt:lpstr>
      <vt:lpstr>Упражнение 13.Отгадай  загадку</vt:lpstr>
      <vt:lpstr>         Рекомендация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И УПРАЖНЕНИЯ С БУКВОЙ «Ц»</dc:title>
  <dc:creator>Your User Name</dc:creator>
  <cp:lastModifiedBy>777</cp:lastModifiedBy>
  <cp:revision>34</cp:revision>
  <dcterms:created xsi:type="dcterms:W3CDTF">2008-12-10T02:09:06Z</dcterms:created>
  <dcterms:modified xsi:type="dcterms:W3CDTF">2017-10-29T13:50:34Z</dcterms:modified>
</cp:coreProperties>
</file>