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6633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66" y="3168875"/>
            <a:ext cx="27924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живут ноты?</a:t>
            </a:r>
            <a:endParaRPr lang="ru-RU" dirty="0"/>
          </a:p>
        </p:txBody>
      </p:sp>
      <p:pic>
        <p:nvPicPr>
          <p:cNvPr id="2" name="Picture 3" descr="C:\Users\Пользователь\Desktop\оформление осень\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0" y="2378790"/>
            <a:ext cx="5944725" cy="35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1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9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0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34634"/>
            <a:ext cx="8616957" cy="646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5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6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82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76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6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9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22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</TotalTime>
  <Words>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Где живут ноты?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ноты?</dc:title>
  <dc:creator>Пользователь</dc:creator>
  <cp:lastModifiedBy>Пользователь</cp:lastModifiedBy>
  <cp:revision>3</cp:revision>
  <dcterms:created xsi:type="dcterms:W3CDTF">2016-09-09T05:34:06Z</dcterms:created>
  <dcterms:modified xsi:type="dcterms:W3CDTF">2016-09-12T03:56:04Z</dcterms:modified>
</cp:coreProperties>
</file>