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77" r:id="rId2"/>
    <p:sldId id="269" r:id="rId3"/>
    <p:sldId id="267" r:id="rId4"/>
    <p:sldId id="266" r:id="rId5"/>
    <p:sldId id="258" r:id="rId6"/>
    <p:sldId id="275" r:id="rId7"/>
    <p:sldId id="276" r:id="rId8"/>
    <p:sldId id="261" r:id="rId9"/>
    <p:sldId id="263" r:id="rId10"/>
    <p:sldId id="262" r:id="rId11"/>
    <p:sldId id="264" r:id="rId12"/>
    <p:sldId id="265" r:id="rId13"/>
    <p:sldId id="270" r:id="rId14"/>
    <p:sldId id="273" r:id="rId15"/>
    <p:sldId id="271" r:id="rId16"/>
    <p:sldId id="274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8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8C8ADF3-EF8C-4ACD-8250-50CBB5204569}" type="datetimeFigureOut">
              <a:rPr lang="ru-RU" smtClean="0"/>
              <a:t>23.01.2017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7F3A673-72BC-4CEC-8334-7D9A90772E75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295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8ADF3-EF8C-4ACD-8250-50CBB5204569}" type="datetimeFigureOut">
              <a:rPr lang="ru-RU" smtClean="0"/>
              <a:t>23.01.2017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3A673-72BC-4CEC-8334-7D9A90772E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132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8ADF3-EF8C-4ACD-8250-50CBB5204569}" type="datetimeFigureOut">
              <a:rPr lang="ru-RU" smtClean="0"/>
              <a:t>23.01.2017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3A673-72BC-4CEC-8334-7D9A90772E75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32061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8ADF3-EF8C-4ACD-8250-50CBB5204569}" type="datetimeFigureOut">
              <a:rPr lang="ru-RU" smtClean="0"/>
              <a:t>23.01.2017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3A673-72BC-4CEC-8334-7D9A90772E75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25982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8ADF3-EF8C-4ACD-8250-50CBB5204569}" type="datetimeFigureOut">
              <a:rPr lang="ru-RU" smtClean="0"/>
              <a:t>23.01.2017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3A673-72BC-4CEC-8334-7D9A90772E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5731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8ADF3-EF8C-4ACD-8250-50CBB5204569}" type="datetimeFigureOut">
              <a:rPr lang="ru-RU" smtClean="0"/>
              <a:t>23.01.2017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3A673-72BC-4CEC-8334-7D9A90772E75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11333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8ADF3-EF8C-4ACD-8250-50CBB5204569}" type="datetimeFigureOut">
              <a:rPr lang="ru-RU" smtClean="0"/>
              <a:t>23.01.2017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3A673-72BC-4CEC-8334-7D9A90772E75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70654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8ADF3-EF8C-4ACD-8250-50CBB5204569}" type="datetimeFigureOut">
              <a:rPr lang="ru-RU" smtClean="0"/>
              <a:t>23.01.2017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3A673-72BC-4CEC-8334-7D9A90772E75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99375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8ADF3-EF8C-4ACD-8250-50CBB5204569}" type="datetimeFigureOut">
              <a:rPr lang="ru-RU" smtClean="0"/>
              <a:t>23.01.2017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3A673-72BC-4CEC-8334-7D9A90772E75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9082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8ADF3-EF8C-4ACD-8250-50CBB5204569}" type="datetimeFigureOut">
              <a:rPr lang="ru-RU" smtClean="0"/>
              <a:t>23.01.2017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3A673-72BC-4CEC-8334-7D9A90772E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8771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8ADF3-EF8C-4ACD-8250-50CBB5204569}" type="datetimeFigureOut">
              <a:rPr lang="ru-RU" smtClean="0"/>
              <a:t>23.01.2017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3A673-72BC-4CEC-8334-7D9A90772E75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5879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8ADF3-EF8C-4ACD-8250-50CBB5204569}" type="datetimeFigureOut">
              <a:rPr lang="ru-RU" smtClean="0"/>
              <a:t>23.01.2017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3A673-72BC-4CEC-8334-7D9A90772E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336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8ADF3-EF8C-4ACD-8250-50CBB5204569}" type="datetimeFigureOut">
              <a:rPr lang="ru-RU" smtClean="0"/>
              <a:t>23.01.2017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3A673-72BC-4CEC-8334-7D9A90772E75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4326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8ADF3-EF8C-4ACD-8250-50CBB5204569}" type="datetimeFigureOut">
              <a:rPr lang="ru-RU" smtClean="0"/>
              <a:t>23.01.2017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3A673-72BC-4CEC-8334-7D9A90772E75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0280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8ADF3-EF8C-4ACD-8250-50CBB5204569}" type="datetimeFigureOut">
              <a:rPr lang="ru-RU" smtClean="0"/>
              <a:t>23.01.2017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3A673-72BC-4CEC-8334-7D9A90772E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2633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8ADF3-EF8C-4ACD-8250-50CBB5204569}" type="datetimeFigureOut">
              <a:rPr lang="ru-RU" smtClean="0"/>
              <a:t>23.01.2017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3A673-72BC-4CEC-8334-7D9A90772E75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8730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8ADF3-EF8C-4ACD-8250-50CBB5204569}" type="datetimeFigureOut">
              <a:rPr lang="ru-RU" smtClean="0"/>
              <a:t>23.01.2017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3A673-72BC-4CEC-8334-7D9A90772E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1184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8C8ADF3-EF8C-4ACD-8250-50CBB5204569}" type="datetimeFigureOut">
              <a:rPr lang="ru-RU" smtClean="0"/>
              <a:t>23.01.2017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7F3A673-72BC-4CEC-8334-7D9A90772E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493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Исследовательская работа </a:t>
            </a:r>
            <a:br>
              <a:rPr lang="ru-RU" sz="4000" dirty="0">
                <a:solidFill>
                  <a:prstClr val="black">
                    <a:lumMod val="85000"/>
                    <a:lumOff val="15000"/>
                  </a:prstClr>
                </a:solidFill>
              </a:rPr>
            </a:br>
            <a:r>
              <a:rPr lang="ru-RU" sz="4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«Динозавры и их исчезновение»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1600" dirty="0" smtClean="0"/>
              <a:t>                                                    </a:t>
            </a:r>
            <a:r>
              <a:rPr lang="ru-RU" sz="1600" dirty="0" smtClean="0"/>
              <a:t> </a:t>
            </a:r>
            <a:r>
              <a:rPr lang="ru-RU" sz="1600" dirty="0"/>
              <a:t>работу выполнил: </a:t>
            </a:r>
            <a:r>
              <a:rPr lang="ru-RU" sz="1600" dirty="0" smtClean="0"/>
              <a:t>Симоненко Захар</a:t>
            </a:r>
            <a:endParaRPr lang="ru-RU" sz="1600" dirty="0"/>
          </a:p>
          <a:p>
            <a:r>
              <a:rPr lang="ru-RU" sz="1600" dirty="0"/>
              <a:t>                                                        </a:t>
            </a:r>
            <a:r>
              <a:rPr lang="ru-RU" sz="1600" dirty="0" smtClean="0"/>
              <a:t>    воспитанник подготовительной группы</a:t>
            </a:r>
            <a:endParaRPr lang="ru-RU" sz="1600" dirty="0"/>
          </a:p>
          <a:p>
            <a:r>
              <a:rPr lang="ru-RU" sz="1600" dirty="0"/>
              <a:t>                                                     </a:t>
            </a:r>
            <a:r>
              <a:rPr lang="ru-RU" sz="1600" dirty="0" smtClean="0"/>
              <a:t>       МКДОУ </a:t>
            </a:r>
            <a:r>
              <a:rPr lang="ru-RU" sz="1600" dirty="0"/>
              <a:t>№</a:t>
            </a:r>
            <a:r>
              <a:rPr lang="ru-RU" sz="1600" dirty="0" smtClean="0"/>
              <a:t>1 «</a:t>
            </a:r>
            <a:r>
              <a:rPr lang="ru-RU" sz="1600" dirty="0" err="1" smtClean="0"/>
              <a:t>Сибирячок</a:t>
            </a:r>
            <a:r>
              <a:rPr lang="ru-RU" sz="1600" dirty="0" smtClean="0"/>
              <a:t>», </a:t>
            </a:r>
            <a:r>
              <a:rPr lang="ru-RU" sz="1600" dirty="0"/>
              <a:t>с. </a:t>
            </a:r>
            <a:r>
              <a:rPr lang="ru-RU" sz="1600" dirty="0" err="1"/>
              <a:t>Богучаны</a:t>
            </a:r>
            <a:r>
              <a:rPr lang="ru-RU" sz="1600" dirty="0"/>
              <a:t>, </a:t>
            </a:r>
            <a:endParaRPr lang="ru-RU" sz="1600" dirty="0" smtClean="0"/>
          </a:p>
          <a:p>
            <a:r>
              <a:rPr lang="ru-RU" sz="1600" dirty="0"/>
              <a:t> </a:t>
            </a:r>
            <a:r>
              <a:rPr lang="ru-RU" sz="1600" dirty="0" smtClean="0"/>
              <a:t>                                             Руководитель: Спивакова  Е. А.,    </a:t>
            </a:r>
            <a:endParaRPr lang="en-US" sz="1600" dirty="0"/>
          </a:p>
          <a:p>
            <a:r>
              <a:rPr lang="ru-RU" sz="1600" smtClean="0"/>
              <a:t>              Воспитатель           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7439583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761998" y="698499"/>
            <a:ext cx="9601196" cy="1303867"/>
          </a:xfrm>
        </p:spPr>
        <p:txBody>
          <a:bodyPr/>
          <a:lstStyle/>
          <a:p>
            <a:r>
              <a:rPr lang="ru-RU" dirty="0" smtClean="0"/>
              <a:t>                             ВСЕЯДНЫЕ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ОВИРАПТОР- длина- 2,5 метра, высота-1,5м, вес-30кг.</a:t>
            </a:r>
            <a:endParaRPr lang="ru-RU" dirty="0"/>
          </a:p>
        </p:txBody>
      </p:sp>
      <p:pic>
        <p:nvPicPr>
          <p:cNvPr id="3074" name="Picture 2" descr="http://1.bp.blogspot.com/-_7-uTL6Wrmg/UlD1_iaicyI/AAAAAAAADbo/wf0Wn869xiY/s1600/ovi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5400" y="3281004"/>
            <a:ext cx="4718050" cy="2556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                    ПЕЛИКАНИМИМ-</a:t>
            </a:r>
            <a:r>
              <a:rPr lang="ru-RU" dirty="0"/>
              <a:t>длина - </a:t>
            </a:r>
            <a:r>
              <a:rPr lang="ru-RU" dirty="0" smtClean="0"/>
              <a:t>2м, высота </a:t>
            </a:r>
            <a:r>
              <a:rPr lang="ru-RU" dirty="0"/>
              <a:t>- 0,5 </a:t>
            </a:r>
            <a:r>
              <a:rPr lang="ru-RU" dirty="0" smtClean="0"/>
              <a:t>м, вес </a:t>
            </a:r>
            <a:r>
              <a:rPr lang="ru-RU" dirty="0"/>
              <a:t>- 25 кг.</a:t>
            </a:r>
          </a:p>
        </p:txBody>
      </p:sp>
      <p:pic>
        <p:nvPicPr>
          <p:cNvPr id="3076" name="Picture 4" descr="http://i864.photobucket.com/albums/ab207/bonhooghly/xenozoic/masato%20hattori%20Pelecanimimus20111217_2_zpsfrbkpbro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2258" y="3243263"/>
            <a:ext cx="4213810" cy="263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71332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6363" y="824970"/>
            <a:ext cx="5895972" cy="27516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         </a:t>
            </a:r>
            <a:br>
              <a:rPr lang="ru-RU" dirty="0" smtClean="0"/>
            </a:br>
            <a:r>
              <a:rPr lang="ru-RU" dirty="0" smtClean="0"/>
              <a:t>ПЛАТОЯДНЫЕ </a:t>
            </a:r>
            <a:r>
              <a:rPr lang="en-US" dirty="0" smtClean="0"/>
              <a:t>(</a:t>
            </a:r>
            <a:r>
              <a:rPr lang="ru-RU" dirty="0" smtClean="0"/>
              <a:t>хищники)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84619" y="2476500"/>
            <a:ext cx="4718304" cy="623888"/>
          </a:xfrm>
        </p:spPr>
        <p:txBody>
          <a:bodyPr>
            <a:noAutofit/>
          </a:bodyPr>
          <a:lstStyle/>
          <a:p>
            <a:r>
              <a:rPr lang="ru-RU" sz="2000" dirty="0" smtClean="0"/>
              <a:t>ТИРАНОЗАВР-</a:t>
            </a:r>
            <a:r>
              <a:rPr lang="ru-RU" sz="2000" b="0" dirty="0"/>
              <a:t> был одним из </a:t>
            </a:r>
            <a:r>
              <a:rPr lang="ru-RU" sz="2000" b="0" dirty="0" smtClean="0"/>
              <a:t>самых </a:t>
            </a:r>
            <a:r>
              <a:rPr lang="ru-RU" sz="2000" b="0" dirty="0"/>
              <a:t>крупных сухопутных хищных динозавров  из когда - либо существовавших на нашей планете</a:t>
            </a:r>
            <a:r>
              <a:rPr lang="ru-RU" sz="2000" b="0" dirty="0" smtClean="0"/>
              <a:t>.</a:t>
            </a:r>
            <a:r>
              <a:rPr lang="ru-RU" sz="2000" b="0" dirty="0"/>
              <a:t>  </a:t>
            </a:r>
            <a:r>
              <a:rPr lang="ru-RU" sz="2000" b="0" dirty="0" smtClean="0"/>
              <a:t>имел </a:t>
            </a:r>
            <a:r>
              <a:rPr lang="ru-RU" sz="2000" b="0" dirty="0"/>
              <a:t>огромную голову на короткой шее и очень крепкие острые зубы длинной с человеческую руку.</a:t>
            </a:r>
            <a:endParaRPr lang="ru-RU" sz="2000" dirty="0"/>
          </a:p>
        </p:txBody>
      </p:sp>
      <p:pic>
        <p:nvPicPr>
          <p:cNvPr id="4098" name="Picture 2" descr="http://www.cryptozoo.ru/newphoto16/2015-06-01-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48765" y="3243263"/>
            <a:ext cx="4211320" cy="263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ru-RU" sz="1800" dirty="0" smtClean="0"/>
              <a:t>КОМСОГНАТ-  БЫЛ ОДНИМ ИЗ САМЫХ МЕЛКИХ ДИНОЗАВРОВ. ОНИ БЫЛИ РАЗМЕРОМ С СОБАКУ, БЫСТРО БЕГАЛИ, ЛОВИЛИ ЯЩЕРИЦ И НАСЕКОМЫХ. </a:t>
            </a:r>
            <a:endParaRPr lang="ru-RU" sz="1800" dirty="0"/>
          </a:p>
        </p:txBody>
      </p:sp>
      <p:pic>
        <p:nvPicPr>
          <p:cNvPr id="4100" name="Picture 4" descr="http://www.klass39.ru/wp-content/uploads/2016/04/34460-herd-of-compsognathus-illustration.jpe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72389" y="3243263"/>
            <a:ext cx="4333548" cy="263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24249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1571624"/>
            <a:ext cx="10515600" cy="528639"/>
          </a:xfrm>
        </p:spPr>
        <p:txBody>
          <a:bodyPr>
            <a:normAutofit fontScale="90000"/>
          </a:bodyPr>
          <a:lstStyle/>
          <a:p>
            <a:r>
              <a:rPr lang="ru-RU" sz="3100" b="1" dirty="0"/>
              <a:t>Почти у всех хищных рептилий был массивный, вытянутый назад хвост, который помогал поддерживать равновесие при беге.</a:t>
            </a:r>
            <a:br>
              <a:rPr lang="ru-RU" sz="3100" b="1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Спинозавр</a:t>
            </a:r>
            <a:r>
              <a:rPr lang="ru-RU" dirty="0" smtClean="0"/>
              <a:t>- длинна 18м, высота-6м, вес-до 10тонн.</a:t>
            </a:r>
            <a:endParaRPr lang="ru-RU" dirty="0"/>
          </a:p>
        </p:txBody>
      </p:sp>
      <p:pic>
        <p:nvPicPr>
          <p:cNvPr id="1028" name="Picture 4" descr="http://www.toptenimals.com/wp-content/uploads/2014/02/spinosaurus-aegyptiacu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0401" y="3243263"/>
            <a:ext cx="3508048" cy="263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Тарбозавр-длина-12м, высота-6м, вес-до 6тонн.</a:t>
            </a:r>
            <a:endParaRPr lang="ru-RU" dirty="0"/>
          </a:p>
        </p:txBody>
      </p:sp>
      <p:pic>
        <p:nvPicPr>
          <p:cNvPr id="1030" name="Picture 6" descr="http://media.filmz.ru/photos/full/filmz.ru_f_121345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68169" y="3243263"/>
            <a:ext cx="3341987" cy="263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4673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/>
              <a:t>Как размножались динозавры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050" name="Picture 2" descr="http://www.lux-e.ru/sites/default/files/dinozavri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53088" y="1262063"/>
            <a:ext cx="5000625" cy="433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93812" y="3043237"/>
            <a:ext cx="4135438" cy="2298175"/>
          </a:xfrm>
        </p:spPr>
        <p:txBody>
          <a:bodyPr>
            <a:normAutofit fontScale="85000" lnSpcReduction="20000"/>
          </a:bodyPr>
          <a:lstStyle/>
          <a:p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Я решил выяснить, как же размножались динозавры?</a:t>
            </a:r>
          </a:p>
          <a:p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В книге я прочитал, что благодаря раскопкам, люди узнали, что динозавры откладывали яйца. Как оказалось в некоторых из окаменевших яиц даже находились зародыши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00568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54262" y="915471"/>
            <a:ext cx="38339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2B2B2B"/>
                </a:solidFill>
                <a:latin typeface="Times New Roman" panose="02020603050405020304" pitchFamily="18" charset="0"/>
              </a:rPr>
              <a:t> </a:t>
            </a:r>
            <a:r>
              <a:rPr lang="ru-RU" sz="2400" b="1" dirty="0">
                <a:solidFill>
                  <a:srgbClr val="2B2B2B"/>
                </a:solidFill>
                <a:latin typeface="Times New Roman" panose="02020603050405020304" pitchFamily="18" charset="0"/>
              </a:rPr>
              <a:t>Исчезновение динозавров</a:t>
            </a:r>
            <a:endParaRPr lang="ru-RU" sz="2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14425" y="1377136"/>
            <a:ext cx="102298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Динозавры начали вымирать примерно 65 млн. лет назад. В это же время исчезли огромные водные и летающие рептилии. Почему это случилось? 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14425" y="2023467"/>
            <a:ext cx="100012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Существует несколько гипотез. Некоторые ученые связывают исчезновение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динозавров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42999" y="2392799"/>
            <a:ext cx="1038701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Во-первых: с падением огромного метеорита на Землю.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65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млн. лет назад на Землю упал гигантский метеорит, вызвав повсюду пожары и подняв в воздух громадные облака пыли, заслонившие Солнце и погрузившие нашу планету в холод и тьму. Это убило многие виды растений — главную пищу динозавров. Только небольшие существа, млекопитающие и птицы, смогли выжить в таких ужасных условиях. В результате динозавры исчезли, а вместе с ними все летающие и большинство морских рептилий.</a:t>
            </a:r>
          </a:p>
          <a:p>
            <a:r>
              <a:rPr lang="ru-RU" b="1" dirty="0" smtClean="0"/>
              <a:t>Во вторых: с вулканическим извержением.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Накопление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пепла в атмосфере изменило климат, воздух стал непригоден для дыхания из-за обилия токсичных газов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r>
              <a:rPr lang="ru-RU" b="1" dirty="0" smtClean="0"/>
              <a:t>В третьих:</a:t>
            </a:r>
            <a:r>
              <a:rPr lang="ru-RU" b="1" dirty="0"/>
              <a:t> с похолоданием климата</a:t>
            </a: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Разделение Антарктиды и Австралии повлекло охлаждение теплых вод, спровоцировало резкое изменение климата с большими скачками температуры, особенно на континентах. Эта гипотеза наименее достоверна.</a:t>
            </a: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</a:rPr>
            </a:b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6923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71738" y="723931"/>
            <a:ext cx="8072437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В заключение своей работы я сделал вывод, что динозавры вымерли, но, по-видимому, не бесследно. Например, есть много общего между динозаврами и птицами. </a:t>
            </a:r>
            <a:endParaRPr lang="en-US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Динозавры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также родственны крокодилам, которые пережили великое вымирание в конце мелового периода. Крокодилы и динозавры были очень похожи и у них были общие предки – текодонты. Динозавры исчезли, а их «братья» и сегодня мало отличаются от своих предков. Их образ жизни почти не изменился за 150 миллионов лет. </a:t>
            </a:r>
            <a:endParaRPr lang="en-US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 Я открыл для себя тайну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узнал, как и когда появились динозавры. Закончилось мое виртуальное путешествие в их неведомый мир, который хранит еще много загадок и тайн. Надеюсь, что и вы расширили свои знания и захотели узнать еще больше. </a:t>
            </a:r>
            <a:b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</a:b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52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fs00.infourok.ru/images/doc/147/170729/img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7" y="657226"/>
            <a:ext cx="10542587" cy="5815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599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 smtClean="0"/>
              <a:t>Цель исследования:</a:t>
            </a:r>
            <a:br>
              <a:rPr lang="ru-RU" sz="3200" b="1" dirty="0" smtClean="0"/>
            </a:br>
            <a:r>
              <a:rPr lang="ru-RU" sz="3200" dirty="0"/>
              <a:t>изучение теории появления динозавров, гипотезы об их исчезновении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                               Задачи исследования:</a:t>
            </a:r>
          </a:p>
          <a:p>
            <a:r>
              <a:rPr lang="ru-RU" sz="2800" dirty="0"/>
              <a:t>собрать информацию о происхождении динозавров; познакомиться с наиболее яркими их представителями; исследовать и проанализировать гипотезы об исчезновении </a:t>
            </a:r>
            <a:r>
              <a:rPr lang="ru-RU" sz="2800" dirty="0" smtClean="0"/>
              <a:t>динозавров.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410482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257924" y="2543175"/>
            <a:ext cx="3343276" cy="35420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Динозавр – это ящер огромный</a:t>
            </a:r>
            <a:endParaRPr lang="ru-RU" sz="2400" b="1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Жил когда-то, но мы его помним.</a:t>
            </a:r>
            <a:endParaRPr lang="ru-RU" sz="2400" b="1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Динозавра давно уже нет – </a:t>
            </a:r>
            <a:endParaRPr lang="ru-RU" sz="2400" b="1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костям его создан скелет.</a:t>
            </a:r>
            <a:endParaRPr lang="ru-RU" sz="2400" b="1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1398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dirty="0" smtClean="0"/>
              <a:t>Английский ученый Ричард Оуэн в 1862 году нашел большое количество огромных костей. Звери, скелеты которых он обнаружил, показались ему очень страшными и он назвал их «ужасными ящерами» или динозаврами с тех пор их  так и называют. Кто же  такие динозавры? </a:t>
            </a:r>
            <a:endParaRPr lang="ru-RU" sz="2400" b="1" dirty="0"/>
          </a:p>
        </p:txBody>
      </p:sp>
      <p:pic>
        <p:nvPicPr>
          <p:cNvPr id="3074" name="Picture 2" descr="http://www.lloydlibrary.org/exhibits/darwin/Owen/Dinornus_giganteus_gigantism_fossil_record_paleontology_Richard_Owen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33625" y="2560638"/>
            <a:ext cx="2647949" cy="3309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enciklopedino.ru/wp-content/uploads/2016/09/rey43at4tr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81725" y="2646855"/>
            <a:ext cx="4718050" cy="3137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82290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0"/>
            <a:ext cx="10515600" cy="3128963"/>
          </a:xfrm>
        </p:spPr>
        <p:txBody>
          <a:bodyPr>
            <a:noAutofit/>
          </a:bodyPr>
          <a:lstStyle/>
          <a:p>
            <a:r>
              <a:rPr lang="ru-RU" sz="2400" b="1" dirty="0"/>
              <a:t>Динозавры были совершенно особыми рептилиями. Некоторые из них были размером с цыпленка, другие-с авиалайнер. Эти создания достигли наибольшего успеха из всех животных Земли. Они господствовали около 150 миллионов лет в мезозойскую эру, заселив все </a:t>
            </a:r>
            <a:r>
              <a:rPr lang="ru-RU" sz="2400" b="1" dirty="0" smtClean="0"/>
              <a:t>континенты.</a:t>
            </a:r>
            <a:endParaRPr lang="ru-RU" sz="24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http://heliograph.ru/images/1527106_argentinozavr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99708" y="3243263"/>
            <a:ext cx="3509433" cy="263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2" name="Picture 4" descr="http://inform-ua.info/uploads/2016/12/dinozavr-1481276844838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24926" y="3243263"/>
            <a:ext cx="3828473" cy="263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27572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85850" y="994500"/>
            <a:ext cx="10544175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Одни из них передвигались на четырех конечностях, другие же бегали на задних ногах.</a:t>
            </a:r>
            <a:br>
              <a:rPr lang="ru-RU" sz="2800" b="1" dirty="0"/>
            </a:br>
            <a:r>
              <a:rPr lang="ru-RU" sz="2800" b="1" dirty="0"/>
              <a:t>Были среди них ловкие охотники и кровожадные хищники, но были и безобидные растительноядные животные</a:t>
            </a:r>
            <a:r>
              <a:rPr lang="ru-RU" sz="2800" b="1" dirty="0" smtClean="0"/>
              <a:t>.</a:t>
            </a:r>
          </a:p>
          <a:p>
            <a:endParaRPr lang="ru-RU" sz="2800" b="1" dirty="0"/>
          </a:p>
          <a:p>
            <a:r>
              <a:rPr lang="ru-RU" sz="2400" b="1" dirty="0"/>
              <a:t> ВСЕ ДИНОЗАВРЫ ДЕЛЯТСЯ НА З БОЛЬШИЕ ГРУППЫ:</a:t>
            </a:r>
            <a:br>
              <a:rPr lang="ru-RU" sz="2400" b="1" dirty="0"/>
            </a:br>
            <a:r>
              <a:rPr lang="ru-RU" sz="2400" b="1" dirty="0"/>
              <a:t>* РАСТИТЕЛЬНОЯДНЫЕ</a:t>
            </a:r>
            <a:br>
              <a:rPr lang="ru-RU" sz="2400" b="1" dirty="0"/>
            </a:br>
            <a:r>
              <a:rPr lang="ru-RU" sz="2400" b="1" dirty="0"/>
              <a:t>* ВСЕЯДНЫЕ</a:t>
            </a:r>
            <a:br>
              <a:rPr lang="ru-RU" sz="2400" b="1" dirty="0"/>
            </a:br>
            <a:r>
              <a:rPr lang="ru-RU" sz="2400" b="1" dirty="0"/>
              <a:t>* ПЛАТОЯДНЫЕ (ХИЩНИКИ)</a:t>
            </a:r>
            <a:br>
              <a:rPr lang="ru-RU" sz="2400" b="1" dirty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935346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lrcosat.zzz.com.ua/namemacin/img10-930944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" y="557213"/>
            <a:ext cx="10958513" cy="6938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5319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3590" y="400840"/>
            <a:ext cx="9601196" cy="1303867"/>
          </a:xfrm>
        </p:spPr>
        <p:txBody>
          <a:bodyPr>
            <a:normAutofit/>
          </a:bodyPr>
          <a:lstStyle/>
          <a:p>
            <a:r>
              <a:rPr lang="ru-RU" sz="2800" b="1" dirty="0"/>
              <a:t>800 – таково число известных науке динозавров. Вот самые удивительные среди </a:t>
            </a:r>
            <a:r>
              <a:rPr lang="ru-RU" sz="2800" b="1" dirty="0" smtClean="0"/>
              <a:t>них:</a:t>
            </a:r>
            <a:r>
              <a:rPr lang="ru-RU" sz="2800" b="1" dirty="0"/>
              <a:t> 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63590" y="1866559"/>
            <a:ext cx="5157787" cy="1205253"/>
          </a:xfrm>
        </p:spPr>
        <p:txBody>
          <a:bodyPr>
            <a:noAutofit/>
          </a:bodyPr>
          <a:lstStyle/>
          <a:p>
            <a:r>
              <a:rPr lang="ru-RU" sz="2400" b="0" dirty="0" smtClean="0">
                <a:solidFill>
                  <a:schemeClr val="accent2">
                    <a:lumMod val="50000"/>
                  </a:schemeClr>
                </a:solidFill>
              </a:rPr>
              <a:t>УРАНОЗАВР-</a:t>
            </a:r>
            <a:r>
              <a:rPr lang="ru-RU" sz="2400" b="0" dirty="0">
                <a:solidFill>
                  <a:schemeClr val="accent2">
                    <a:lumMod val="50000"/>
                  </a:schemeClr>
                </a:solidFill>
              </a:rPr>
              <a:t> </a:t>
            </a:r>
            <a:r>
              <a:rPr lang="ru-RU" sz="2400" b="0" dirty="0" smtClean="0">
                <a:solidFill>
                  <a:schemeClr val="accent2">
                    <a:lumMod val="50000"/>
                  </a:schemeClr>
                </a:solidFill>
              </a:rPr>
              <a:t>растительноядный</a:t>
            </a:r>
            <a:r>
              <a:rPr lang="ru-RU" sz="2400" b="0" dirty="0">
                <a:solidFill>
                  <a:schemeClr val="accent2">
                    <a:lumMod val="50000"/>
                  </a:schemeClr>
                </a:solidFill>
              </a:rPr>
              <a:t>, длина 9 метров, вес 2 тонны. Спинной гребень регулировал </a:t>
            </a:r>
            <a:r>
              <a:rPr lang="ru-RU" sz="2400" b="0" dirty="0" smtClean="0">
                <a:solidFill>
                  <a:schemeClr val="accent2">
                    <a:lumMod val="50000"/>
                  </a:schemeClr>
                </a:solidFill>
              </a:rPr>
              <a:t>температуру его </a:t>
            </a:r>
            <a:r>
              <a:rPr lang="ru-RU" sz="2400" b="0" dirty="0">
                <a:solidFill>
                  <a:schemeClr val="accent2">
                    <a:lumMod val="50000"/>
                  </a:schemeClr>
                </a:solidFill>
              </a:rPr>
              <a:t>тела. 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050" name="Picture 2" descr="http://ic.pics.livejournal.com/detstvo888/77928121/26294/26294_60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00163" y="3243263"/>
            <a:ext cx="4727575" cy="2332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454776" y="1866560"/>
            <a:ext cx="5183188" cy="1533524"/>
          </a:xfrm>
        </p:spPr>
        <p:txBody>
          <a:bodyPr>
            <a:noAutofit/>
          </a:bodyPr>
          <a:lstStyle/>
          <a:p>
            <a:r>
              <a:rPr lang="ru-RU" sz="2400" b="0" dirty="0" smtClean="0">
                <a:solidFill>
                  <a:schemeClr val="accent2">
                    <a:lumMod val="50000"/>
                  </a:schemeClr>
                </a:solidFill>
              </a:rPr>
              <a:t>ТРИЦЕРАТОПС-</a:t>
            </a:r>
            <a:r>
              <a:rPr lang="ru-RU" b="0" dirty="0" smtClean="0">
                <a:solidFill>
                  <a:schemeClr val="accent2">
                    <a:lumMod val="50000"/>
                  </a:schemeClr>
                </a:solidFill>
              </a:rPr>
              <a:t>растительноядный</a:t>
            </a:r>
            <a:r>
              <a:rPr lang="ru-RU" b="0" dirty="0">
                <a:solidFill>
                  <a:schemeClr val="accent2">
                    <a:lumMod val="50000"/>
                  </a:schemeClr>
                </a:solidFill>
              </a:rPr>
              <a:t>, длина 9 метров, вес 6 тонн. 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052" name="Picture 4" descr="http://img2.wikia.nocookie.net/__cb20130123195646/primeval/images/c/c5/Triceratops_2.pn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74777" y="3243263"/>
            <a:ext cx="3728772" cy="263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40886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698499"/>
            <a:ext cx="9601196" cy="130386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ru-RU" sz="8000" b="0" dirty="0" smtClean="0">
                <a:solidFill>
                  <a:schemeClr val="accent2">
                    <a:lumMod val="50000"/>
                  </a:schemeClr>
                </a:solidFill>
              </a:rPr>
              <a:t>БРАХИОЗАВР-Растительноядный</a:t>
            </a:r>
            <a:r>
              <a:rPr lang="ru-RU" sz="8000" b="0" dirty="0">
                <a:solidFill>
                  <a:schemeClr val="accent2">
                    <a:lumMod val="50000"/>
                  </a:schemeClr>
                </a:solidFill>
              </a:rPr>
              <a:t>. Длина 23 метра, вес 50 тонн. С помощью длинной шеи мог объедать листья с высоких деревьев.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8" name="Picture 4" descr="http://player.myshared.ru/6/738335/slides/slide_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99708" y="3243263"/>
            <a:ext cx="3509433" cy="263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8292" y="2038084"/>
            <a:ext cx="4718304" cy="1240897"/>
          </a:xfrm>
        </p:spPr>
        <p:txBody>
          <a:bodyPr/>
          <a:lstStyle/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ДИПЛОДОК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-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Растительноядный.</a:t>
            </a:r>
          </a:p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Длина 35 метров, вес достигал до 80 тонн. Передние лапы у него значительно короче чем задние.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6" name="Picture 2" descr="http://player.myshared.ru/6/738335/slides/slide_8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84446" y="3243263"/>
            <a:ext cx="3509433" cy="263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59745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741</TotalTime>
  <Words>611</Words>
  <Application>Microsoft Office PowerPoint</Application>
  <PresentationFormat>Широкоэкранный</PresentationFormat>
  <Paragraphs>49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Garamond</vt:lpstr>
      <vt:lpstr>Times New Roman</vt:lpstr>
      <vt:lpstr>Натуральные материалы</vt:lpstr>
      <vt:lpstr>Исследовательская работа  «Динозавры и их исчезновение»</vt:lpstr>
      <vt:lpstr>Цель исследования: изучение теории появления динозавров, гипотезы об их исчезновении</vt:lpstr>
      <vt:lpstr>Презентация PowerPoint</vt:lpstr>
      <vt:lpstr>Английский ученый Ричард Оуэн в 1862 году нашел большое количество огромных костей. Звери, скелеты которых он обнаружил, показались ему очень страшными и он назвал их «ужасными ящерами» или динозаврами с тех пор их  так и называют. Кто же  такие динозавры? </vt:lpstr>
      <vt:lpstr>Динозавры были совершенно особыми рептилиями. Некоторые из них были размером с цыпленка, другие-с авиалайнер. Эти создания достигли наибольшего успеха из всех животных Земли. Они господствовали около 150 миллионов лет в мезозойскую эру, заселив все континенты.</vt:lpstr>
      <vt:lpstr>Презентация PowerPoint</vt:lpstr>
      <vt:lpstr>Презентация PowerPoint</vt:lpstr>
      <vt:lpstr>800 – таково число известных науке динозавров. Вот самые удивительные среди них: </vt:lpstr>
      <vt:lpstr>Презентация PowerPoint</vt:lpstr>
      <vt:lpstr>                             ВСЕЯДНЫЕ</vt:lpstr>
      <vt:lpstr>                          ПЛАТОЯДНЫЕ (хищники)</vt:lpstr>
      <vt:lpstr>Почти у всех хищных рептилий был массивный, вытянутый назад хвост, который помогал поддерживать равновесие при беге.  </vt:lpstr>
      <vt:lpstr>Как размножались динозавры  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46</cp:revision>
  <dcterms:created xsi:type="dcterms:W3CDTF">2017-01-18T12:38:38Z</dcterms:created>
  <dcterms:modified xsi:type="dcterms:W3CDTF">2017-01-22T16:11:50Z</dcterms:modified>
</cp:coreProperties>
</file>