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60" r:id="rId11"/>
    <p:sldId id="263" r:id="rId12"/>
    <p:sldId id="261" r:id="rId13"/>
    <p:sldId id="262" r:id="rId14"/>
    <p:sldId id="264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4T21:40:58.795" idx="1">
    <p:pos x="10" y="10"/>
    <p:text/>
    <p:extLst>
      <p:ext uri="{C676402C-5697-4E1C-873F-D02D1690AC5C}">
        <p15:threadingInfo xmlns=""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6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49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7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17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9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8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3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5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6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1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9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C717-F7A8-434A-93D2-118D1820874E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14AA9-7698-47BD-BCD6-B1DC70533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015" y="1031630"/>
            <a:ext cx="6210300" cy="4352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1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84" y="221397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err="1" smtClean="0"/>
              <a:t>оздали</a:t>
            </a:r>
            <a:r>
              <a:rPr lang="ru-RU" dirty="0" smtClean="0"/>
              <a:t> мини музей транспорта в группе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1726882"/>
            <a:ext cx="4912784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 flipV="1">
            <a:off x="11355387" y="1542197"/>
            <a:ext cx="45719" cy="13896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842" y="1704022"/>
            <a:ext cx="3481545" cy="3684588"/>
          </a:xfrm>
        </p:spPr>
      </p:pic>
    </p:spTree>
    <p:extLst>
      <p:ext uri="{BB962C8B-B14F-4D97-AF65-F5344CB8AC3E}">
        <p14:creationId xmlns:p14="http://schemas.microsoft.com/office/powerpoint/2010/main" val="38263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с детьми создали макет дороги     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326650"/>
            <a:ext cx="8596312" cy="3549312"/>
          </a:xfrm>
        </p:spPr>
      </p:pic>
    </p:spTree>
    <p:extLst>
      <p:ext uri="{BB962C8B-B14F-4D97-AF65-F5344CB8AC3E}">
        <p14:creationId xmlns:p14="http://schemas.microsoft.com/office/powerpoint/2010/main" val="24436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2" y="200025"/>
            <a:ext cx="8792990" cy="1730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/>
              <a:t>Рассказать о светофоре, какую функцию он выполняет, чтение худ. литературы М. Дружинина «Наш друг светофор», предложить сделать аппликацию светофора.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" y="2840037"/>
            <a:ext cx="5181600" cy="38862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87" y="284003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708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Рассказать о том, что транспорт бывает наземный, водный и воздушный. Предложить нарисовать дорогу для наземного транспорта, реку для водного транспорта и разукрасить машинку и кораблик.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42888" y="2819155"/>
            <a:ext cx="4332731" cy="2202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819751"/>
            <a:ext cx="4184650" cy="31393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2863" y="2929289"/>
            <a:ext cx="4185618" cy="57626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38" y="2819155"/>
            <a:ext cx="4186237" cy="3140564"/>
          </a:xfrm>
        </p:spPr>
      </p:pic>
    </p:spTree>
    <p:extLst>
      <p:ext uri="{BB962C8B-B14F-4D97-AF65-F5344CB8AC3E}">
        <p14:creationId xmlns:p14="http://schemas.microsoft.com/office/powerpoint/2010/main" val="2930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50" y="1047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Рассказать о том, что машины бывают грузовые и легковые. Предложить сделать аппликацию из цветной бумаги грузового автомобиля. Поиграть в подвижные и пальчиковые игры на автомобильную тематику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2853439"/>
            <a:ext cx="4185623" cy="57626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819751"/>
            <a:ext cx="4184650" cy="31393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88508" y="2918526"/>
            <a:ext cx="4185618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683" y="2736850"/>
            <a:ext cx="2480746" cy="3305175"/>
          </a:xfrm>
        </p:spPr>
      </p:pic>
    </p:spTree>
    <p:extLst>
      <p:ext uri="{BB962C8B-B14F-4D97-AF65-F5344CB8AC3E}">
        <p14:creationId xmlns:p14="http://schemas.microsoft.com/office/powerpoint/2010/main" val="26705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28588"/>
            <a:ext cx="8773939" cy="18018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Предложить детям </a:t>
            </a:r>
            <a:r>
              <a:rPr lang="ru-RU" sz="3200" dirty="0" err="1" smtClean="0"/>
              <a:t>пазлы</a:t>
            </a:r>
            <a:r>
              <a:rPr lang="ru-RU" sz="3200" dirty="0" smtClean="0"/>
              <a:t> на тему «Транспорт». Беседа на тему из каких частей состоят машины, попросить  показать их на картинках. Чего не хватает у грузовой машины? Попросить дорисовать.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929" y="2819155"/>
            <a:ext cx="4185623" cy="576262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819751"/>
            <a:ext cx="4184650" cy="31393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76842" y="2819155"/>
            <a:ext cx="4185618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38" y="2819155"/>
            <a:ext cx="4186237" cy="3140564"/>
          </a:xfrm>
        </p:spPr>
      </p:pic>
    </p:spTree>
    <p:extLst>
      <p:ext uri="{BB962C8B-B14F-4D97-AF65-F5344CB8AC3E}">
        <p14:creationId xmlns:p14="http://schemas.microsoft.com/office/powerpoint/2010/main" val="3543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Познакомить с марками автомобилей, загадать загадки о транспорте, предложить создать свой город машин (итог проекта).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302" y="2737245"/>
            <a:ext cx="4185623" cy="57626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819751"/>
            <a:ext cx="4184650" cy="31393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4" y="2819155"/>
            <a:ext cx="4185618" cy="576262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38" y="2819155"/>
            <a:ext cx="4186237" cy="3140564"/>
          </a:xfrm>
        </p:spPr>
      </p:pic>
    </p:spTree>
    <p:extLst>
      <p:ext uri="{BB962C8B-B14F-4D97-AF65-F5344CB8AC3E}">
        <p14:creationId xmlns:p14="http://schemas.microsoft.com/office/powerpoint/2010/main" val="22550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Спасибо за внимание.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5960" y="5997600"/>
            <a:ext cx="8596668" cy="860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69068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«Мои любимые машинки»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МКДОУ№1 «СИБИРЯЧОК»</a:t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ВОСПИТАТЕЛЬ: СПИВАКОВА Е.А.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291" y="2160588"/>
            <a:ext cx="5221456" cy="3881437"/>
          </a:xfrm>
        </p:spPr>
      </p:pic>
    </p:spTree>
    <p:extLst>
      <p:ext uri="{BB962C8B-B14F-4D97-AF65-F5344CB8AC3E}">
        <p14:creationId xmlns:p14="http://schemas.microsoft.com/office/powerpoint/2010/main" val="36763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0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развитие творческих, познавательных способностей детей, вовлечение семьи ребенка в образовательно-воспитательный процесс; побуждение к активной совместной деятельности родителей и ребенка.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пробуждать интерес к предлагаемой деятельности, формировать эмоциональную заинтересованность; развивать мышление, воображение, речь; обогащать и расширять представления об окружающем мире, о разных видах игр в машинки.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проекта: познавательный, творческий.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участников: групповой.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реализации: среднесрочный.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0427"/>
            <a:ext cx="12192000" cy="605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 проекта: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 проводятся во время непосредственно образовательной деятельности, совместной деятельности детей и взрослого в течении месяца. На протяжении всего проекта проводится фотосъемка для последующего фотоотчета.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об автомобилях.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Перед вами – коробка с игрушками, но что там спрятано, вы должны отгадать.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Не летает, не жужжит,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Жук по улице бежит.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И горят в глазах жука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Два слепящих огонька. (Автомобиль)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коробке – машинки! Посмотрите, какие они красивые!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достает из коробки машинки разного цвета, размера, предназначения, разных марок.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Скажите, а что это за два «слепящих огонька» в загадке были? (фары). Из каких частей состоит автомобиль? (колеса, крыша, двери, капот, багажник, руль, педали и т.д.).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Много  машин в коробке, назовите их цвет.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Кто из вас знает марки машин? Вот я знаю – лада. А вы? (опель,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ситроен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тайота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мазда и пр.)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4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0270"/>
            <a:ext cx="12191999" cy="609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Зачем нужны автомобили? Зачем нужен легковой автомобиль? ( чтобы возить малышей, маму и папу на работу, в гости и т. д.)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Зачем нужен грузовик? (перевозить грузы).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чего нужен трактор? (чтобы работать в поле).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чего нужна скорая помощь? А полицейский автомобиль? А пожарный автомобиль? Что такое такси?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задание: все наши машинки нужно расставить в гаражи – в большую коробку будете складывать большие машинки нужно расставить в гаражи - в большую коробку будете складывать большие машинки, в маленькую – маленькие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Зачем нужны автомобили? Зачем нужен легковой автомобиль? ( чтобы возить малышей, маму и папу на работу, в гости и т. д.)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Зачем нужен грузовик? (перевозить грузы).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чего нужен трактор? (чтобы работать в поле).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чего нужна скорая помощь? А полицейский автомобиль? А пожарный автомобиль? Что такое такси?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Предлагаю выполнить задание: все наши машинки нужно расставить в гаражи – в большую коробку будете складывать большие машинки нужно расставить в гаражи - в большую коробку будете складывать большие машинки, в маленькую – маленькие.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446" y="382916"/>
            <a:ext cx="9144000" cy="559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Утренняя беседа «Как я с папой чинил автомобиль».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 кого есть машина? Кого привезли в детский сад на автомобиле? Кто в вашей семье водит автомобиль?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называют человека, который сидит за рулем автомобиля?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 вот беда, машины иногда ломаются! Кто из вас вместе с папой (мамой или дедушкой) чинил автомобиль? (рассказы детей).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 теперь, ребята, давайте разомнем пальчики. (звучит песенка «Автобус»)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Наши пальчики готовы к работе!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иллюстраций. Раскрашивание машин.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вами книжки-раскраски. В них – машины. У вас есть карандаши. Раскрасьте машины, сделайте их яркими и красивыми.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самостоятельных игр с машинами воспитатель предлагает детям рассмотреть иллюстрации автомобилей, а также эмблемы различных автомобилей, найти такие же марки машин среди тех, что есть в группе.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492" y="864656"/>
            <a:ext cx="9144000" cy="469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игровая деятельность взрослых и ребенка « Давай  поиграем в машинки»(в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дет.саду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дома).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дет.саду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 предлагает детям поиграть в машинки. Для игры необходимо организовать на ковре две полосы движения с остановками: «Магазин», «АЗС», «Дет. Сад», «Дом» и пр..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Утренняя беседа «Как я катался с папой (мамой) на машине».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Ребята, скажите, чем вы занимались в выходные дни, может быть вы с родителями ездили в гости к бабушке с дедушкой?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Может быть у кого-нибудь из вас есть электромобиль? Или кто-нибудь ездил в город и там в парке на нем катался?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Слушание стихотворения о машинах. Игры с конструктором: строительство гаража для машин.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Тюняев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«Машины».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15" y="405801"/>
            <a:ext cx="11664461" cy="390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Чтение художественной литературы. Дидактическая игра «Транспорт».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послушайте стихотворение А.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«Жил на свете самосвал»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Понравилось вам стихотворение? Где успел побывать самосвал из стишка?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вы думаете, куда ездит автомобиль с надписью «Почта», «Хлеб», (такси, скорая помощь, пожарная машина, полицейская машина) 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 теперь мы познакомимся с дидактической игрой «Транспорт» (проводится игра).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литературы. М. Дружинина « Наш друг светофор. Правила дорожного движения».(чтение стихов).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из правил вы уже запомнили? (ответы детей).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 теперь поиграем в веселую игру «Воробышки и автомобиль». (игра с детьми).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8253"/>
            <a:ext cx="12192000" cy="485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Отгадывание загадок про машинки.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Пазл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«машины».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Ребята, сегодня к нам в гости пришла бабушка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Загадушка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Давайте с ней поздороваемся.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Бабушка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Загадушка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Какие загадки вы нам сегодня принесли?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З.: Поломался мой волшебный автомобиль, и пока я его чинила, придумала много загадок про машины. Сможете их отгадать? (загадывает загадки)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Все загадки отгадали! Молодцы!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Отбор фотографий для составления фотоотчета о проделанной работе.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Аппликация «Машины в городе» (групповая).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Сегодня у нас очень важное задание. Я принесла для вас огромный лист ватмана, но пока он пустой. Давайте заполним его. Выполним аппликацию «машины в городе». Для этой аппликации я приготовила много разных вырезок, картинок, наклеек. Давайте создадим свой город машин.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Итог проекта.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аппликаций.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1234</Words>
  <Application>Microsoft Office PowerPoint</Application>
  <PresentationFormat>Произвольный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</vt:lpstr>
      <vt:lpstr>             Проект «Мои любимые машинки»        МКДОУ№1 «СИБИРЯЧОК»        ВОСПИТАТЕЛЬ: СПИВАКОВА Е.А.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cоздали мини музей транспорта в группе                  </vt:lpstr>
      <vt:lpstr>Вместе с детьми создали макет дороги                       </vt:lpstr>
      <vt:lpstr>    Рассказать о светофоре, какую функцию он выполняет, чтение худ. литературы М. Дружинина «Наш друг светофор», предложить сделать аппликацию светофора.  </vt:lpstr>
      <vt:lpstr>Рассказать о том, что транспорт бывает наземный, водный и воздушный. Предложить нарисовать дорогу для наземного транспорта, реку для водного транспорта и разукрасить машинку и кораблик.</vt:lpstr>
      <vt:lpstr>Рассказать о том, что машины бывают грузовые и легковые. Предложить сделать аппликацию из цветной бумаги грузового автомобиля. Поиграть в подвижные и пальчиковые игры на автомобильную тематику.</vt:lpstr>
      <vt:lpstr>Предложить детям пазлы на тему «Транспорт». Беседа на тему из каких частей состоят машины, попросить  показать их на картинках. Чего не хватает у грузовой машины? Попросить дорисовать.</vt:lpstr>
      <vt:lpstr>Познакомить с марками автомобилей, загадать загадки о транспорте, предложить создать свой город машин (итог проекта).</vt:lpstr>
      <vt:lpstr>         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25</cp:revision>
  <dcterms:created xsi:type="dcterms:W3CDTF">2014-04-13T07:19:31Z</dcterms:created>
  <dcterms:modified xsi:type="dcterms:W3CDTF">2017-01-23T15:50:37Z</dcterms:modified>
</cp:coreProperties>
</file>