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7" r:id="rId3"/>
    <p:sldId id="258" r:id="rId4"/>
    <p:sldId id="259" r:id="rId5"/>
    <p:sldId id="260" r:id="rId6"/>
    <p:sldId id="267" r:id="rId7"/>
    <p:sldId id="261" r:id="rId8"/>
    <p:sldId id="266" r:id="rId9"/>
    <p:sldId id="262" r:id="rId10"/>
    <p:sldId id="263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24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5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9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59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7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513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84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08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29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2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9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8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4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3A03-534A-4623-BD9C-AFE741D6E7B1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7FE4-71E3-4E5B-8D92-6681C03A0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57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3438" y="205472"/>
            <a:ext cx="90535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Технология: 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«Проблемная </a:t>
            </a:r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ситуация»</a:t>
            </a:r>
          </a:p>
          <a:p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Н.П. Гришаева) </a:t>
            </a:r>
            <a:endParaRPr lang="ru-RU" sz="4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2050" name="Picture 2" descr="https://kuricyna-ds7.edumsko.ru/uploads/3000/10537/persona/articles/dlya_vas_roditeli/konspekty/vystupleniya/.thumbs/agressiya.jpg?15072077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543176"/>
            <a:ext cx="6499225" cy="392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8037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Выполнила: Спивакова Е. А. </a:t>
            </a:r>
          </a:p>
          <a:p>
            <a:r>
              <a:rPr lang="ru-RU" dirty="0"/>
              <a:t>МКДОУ №1 «</a:t>
            </a:r>
            <a:r>
              <a:rPr lang="ru-RU" dirty="0" err="1"/>
              <a:t>Сибирячок</a:t>
            </a:r>
            <a:r>
              <a:rPr lang="ru-RU" dirty="0"/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86775" y="4650536"/>
            <a:ext cx="28003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dirty="0" smtClean="0"/>
              <a:t>В</a:t>
            </a:r>
            <a:r>
              <a:rPr lang="ru-RU" dirty="0" smtClean="0"/>
              <a:t>оспитатель: Спивакова</a:t>
            </a:r>
          </a:p>
          <a:p>
            <a:r>
              <a:rPr lang="ru-RU" dirty="0" smtClean="0"/>
              <a:t>Елена Александровна</a:t>
            </a:r>
            <a:endParaRPr lang="ru-RU" dirty="0"/>
          </a:p>
          <a:p>
            <a:r>
              <a:rPr lang="ru-RU" dirty="0"/>
              <a:t>МКДОУ </a:t>
            </a:r>
            <a:r>
              <a:rPr lang="ru-RU" dirty="0" smtClean="0"/>
              <a:t>детский сад №</a:t>
            </a:r>
            <a:r>
              <a:rPr lang="ru-RU" dirty="0"/>
              <a:t>1 «</a:t>
            </a:r>
            <a:r>
              <a:rPr lang="ru-RU" dirty="0" err="1"/>
              <a:t>Сибирячок</a:t>
            </a:r>
            <a:r>
              <a:rPr lang="ru-RU" dirty="0" smtClean="0"/>
              <a:t>»,</a:t>
            </a:r>
          </a:p>
          <a:p>
            <a:r>
              <a:rPr lang="ru-RU" dirty="0" err="1" smtClean="0"/>
              <a:t>с.Богучаны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76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5" y="280124"/>
            <a:ext cx="10401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</a:rPr>
              <a:t>Н</a:t>
            </a:r>
            <a:r>
              <a:rPr lang="ru-RU" sz="2800" dirty="0" smtClean="0">
                <a:latin typeface="Arial" panose="020B0604020202020204" pitchFamily="34" charset="0"/>
              </a:rPr>
              <a:t>овые </a:t>
            </a:r>
            <a:r>
              <a:rPr lang="ru-RU" sz="2800" dirty="0">
                <a:latin typeface="Arial" panose="020B0604020202020204" pitchFamily="34" charset="0"/>
              </a:rPr>
              <a:t>навыки конструктивного поведения понижают степень конфликтности группы в целом; повышается самооценка детей, что позволяет им чувствовать себя более уверенно в общении со сверстниками и в жизни, а значит, уровень эмоциональной защищённости ребёнка растёт.</a:t>
            </a:r>
            <a:endParaRPr lang="ru-RU" sz="2800" dirty="0"/>
          </a:p>
        </p:txBody>
      </p:sp>
      <p:pic>
        <p:nvPicPr>
          <p:cNvPr id="3074" name="Picture 2" descr="http://geum.ru/opus/images/images-470x0-pic%20(6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1" y="2626906"/>
            <a:ext cx="44767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873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1279/00078c88-36d7c214/img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6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18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1" y="916365"/>
            <a:ext cx="102298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ea typeface="Times New Roman" panose="02020603050405020304" pitchFamily="18" charset="0"/>
              </a:rPr>
              <a:t>ППС (проблемная педагогическая ситуация) – это составная часть педагогического процесса. Она может возникать стихийно или быть организована специально. Сущность любой педагогической ситуации заключается в наличии в ней противоречия, его развития и разрешения. 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ea typeface="Times New Roman" panose="02020603050405020304" pitchFamily="18" charset="0"/>
              </a:rPr>
              <a:t>Цель 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ea typeface="Times New Roman" panose="02020603050405020304" pitchFamily="18" charset="0"/>
              </a:rPr>
              <a:t>проведения каждой ППС – самоопределение детей в эмоционально-напряжённой для них ситуации, в которой необходимо принять собственное решение без участия взрослого, дать оценку своим действиям, извлечь уроки из собственного поведения.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ea typeface="Times New Roman" panose="02020603050405020304" pitchFamily="18" charset="0"/>
              </a:rPr>
              <a:t>           Зачем обучать всему этому дошкольников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3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7300" y="811493"/>
            <a:ext cx="8972550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8674" y="708749"/>
            <a:ext cx="975836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sz="2800" dirty="0" smtClean="0">
                <a:effectLst/>
                <a:ea typeface="Times New Roman" panose="02020603050405020304" pitchFamily="18" charset="0"/>
              </a:rPr>
              <a:t>Мы привыкли думать, что в детском саду все проблемы решит воспитатель, которая всегда рядом и готова в любую минуту прийти на помощь, а дома, конечно же, это родители. Чтобы что-то сделать,  нужно самостоятельно принять решение. А для этого нужна свобода выбора, умение эффективно </a:t>
            </a:r>
            <a:r>
              <a:rPr lang="ru-RU" sz="2800" dirty="0" smtClean="0">
                <a:ea typeface="Times New Roman" panose="02020603050405020304" pitchFamily="18" charset="0"/>
              </a:rPr>
              <a:t> решать проблемы.</a:t>
            </a:r>
            <a:endParaRPr lang="en-US" sz="2800" dirty="0" smtClean="0">
              <a:effectLst/>
              <a:ea typeface="Times New Roman" panose="02020603050405020304" pitchFamily="18" charset="0"/>
            </a:endParaRPr>
          </a:p>
          <a:p>
            <a:endParaRPr lang="ru-RU" sz="2800" dirty="0" smtClean="0"/>
          </a:p>
          <a:p>
            <a:r>
              <a:rPr lang="ru-RU" sz="2800" dirty="0" smtClean="0"/>
              <a:t>*Для </a:t>
            </a:r>
            <a:r>
              <a:rPr lang="ru-RU" sz="2800" dirty="0"/>
              <a:t>того чтобы ППС прошла эффективно, необходимо соблюдение специальной технологии. Разработку и проведение ППС </a:t>
            </a:r>
            <a:r>
              <a:rPr lang="ru-RU" sz="2800" dirty="0" smtClean="0"/>
              <a:t>необходимо проводить в </a:t>
            </a:r>
            <a:r>
              <a:rPr lang="ru-RU" sz="2800" dirty="0"/>
              <a:t>три </a:t>
            </a:r>
            <a:r>
              <a:rPr lang="ru-RU" sz="2800" dirty="0" smtClean="0"/>
              <a:t>этапа.</a:t>
            </a:r>
            <a:endParaRPr lang="ru-RU" sz="2800" dirty="0"/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2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812" y="564714"/>
            <a:ext cx="105870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Первый этап </a:t>
            </a:r>
            <a:r>
              <a:rPr lang="ru-RU" sz="2800" b="1" dirty="0"/>
              <a:t>– подготовительный.</a:t>
            </a:r>
            <a:endParaRPr lang="ru-RU" sz="2800" dirty="0"/>
          </a:p>
          <a:p>
            <a:r>
              <a:rPr lang="ru-RU" sz="2800" dirty="0"/>
              <a:t>1.Планирование проблемной педагогической ситуации, определение цели, разработка сценария.</a:t>
            </a:r>
          </a:p>
          <a:p>
            <a:r>
              <a:rPr lang="ru-RU" sz="2800" dirty="0"/>
              <a:t>2.Определение даты и времени проведения ППС.</a:t>
            </a:r>
          </a:p>
          <a:p>
            <a:r>
              <a:rPr lang="ru-RU" sz="2800" dirty="0"/>
              <a:t>3.Оповещение родителей о том, что в определённый день будет проводиться ППС, вывешивание в раздевальной комнате таблички: «Ситуация».  Это сигнал для мам и пап. Они должны обязательно расспросить ребёнка о происшедшем, вместе сделать соответствующие выводы.</a:t>
            </a:r>
          </a:p>
          <a:p>
            <a:r>
              <a:rPr lang="ru-RU" sz="2800" dirty="0"/>
              <a:t>4</a:t>
            </a:r>
            <a:r>
              <a:rPr lang="ru-RU" sz="2800" dirty="0" smtClean="0"/>
              <a:t>.Проведение </a:t>
            </a:r>
            <a:r>
              <a:rPr lang="ru-RU" sz="2800" dirty="0"/>
              <a:t>предварительной работы (проведение бесед с детьми, подготовка развивающей среды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398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252442"/>
            <a:ext cx="1047273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Второй этап </a:t>
            </a:r>
            <a:r>
              <a:rPr lang="ru-RU" sz="2800" b="1" dirty="0"/>
              <a:t>– создание реальной ситуации, максимально приближенной к жизни</a:t>
            </a:r>
            <a:r>
              <a:rPr lang="ru-RU" sz="2800" b="1" dirty="0" smtClean="0"/>
              <a:t>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Ситуации </a:t>
            </a:r>
            <a:r>
              <a:rPr lang="ru-RU" sz="2800" dirty="0"/>
              <a:t>следует начинать прорабатывать с самых простых (менее </a:t>
            </a:r>
            <a:r>
              <a:rPr lang="ru-RU" sz="2800" dirty="0" smtClean="0"/>
              <a:t>эмоционально напряжённых</a:t>
            </a:r>
            <a:r>
              <a:rPr lang="ru-RU" sz="2800" dirty="0"/>
              <a:t>), затем переходить к </a:t>
            </a:r>
            <a:r>
              <a:rPr lang="ru-RU" sz="2800" dirty="0" smtClean="0"/>
              <a:t>сложным. Человека, проводящего </a:t>
            </a:r>
            <a:r>
              <a:rPr lang="ru-RU" sz="2800" dirty="0"/>
              <a:t>ППС, должен быть незнаком детям (особенно это относится к </a:t>
            </a:r>
            <a:r>
              <a:rPr lang="ru-RU" sz="2800" dirty="0" smtClean="0"/>
              <a:t>старшим дошкольникам</a:t>
            </a:r>
            <a:r>
              <a:rPr lang="ru-RU" sz="2800" dirty="0"/>
              <a:t>). Однако он должен быть знаком с психологией возраста и </a:t>
            </a:r>
            <a:r>
              <a:rPr lang="ru-RU" sz="2800" dirty="0" smtClean="0"/>
              <a:t>понимать эмоциональное </a:t>
            </a:r>
            <a:r>
              <a:rPr lang="ru-RU" sz="2800" dirty="0"/>
              <a:t>состояние детей, уметь завершать ситуацию на позитивном </a:t>
            </a:r>
            <a:r>
              <a:rPr lang="ru-RU" sz="2800" dirty="0" smtClean="0"/>
              <a:t>моменте. Важно разработать </a:t>
            </a:r>
            <a:r>
              <a:rPr lang="ru-RU" sz="2800" dirty="0"/>
              <a:t>запасные ходы </a:t>
            </a:r>
            <a:r>
              <a:rPr lang="ru-RU" sz="2800" dirty="0" smtClean="0"/>
              <a:t>для ведущего</a:t>
            </a:r>
            <a:r>
              <a:rPr lang="ru-RU" sz="2800" dirty="0"/>
              <a:t>, предусмотреть различные подходы к индивидуальности каждого ребёнка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Проводиться видеозапись ППС с дальнейшим просмотром и обсуждением с педагогами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960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969140"/>
            <a:ext cx="10172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Третий этап </a:t>
            </a:r>
            <a:r>
              <a:rPr lang="ru-RU" sz="2800" b="1" dirty="0"/>
              <a:t>– рефлексия, осмысление реально прожитого опыта</a:t>
            </a:r>
            <a:r>
              <a:rPr lang="ru-RU" sz="2800" dirty="0"/>
              <a:t> (проведение круга рефлексии после ППС обязательно).</a:t>
            </a:r>
          </a:p>
          <a:p>
            <a:r>
              <a:rPr lang="ru-RU" sz="2800" dirty="0"/>
              <a:t>Воспитатель предлагает детям сесть в круг и задаёт три вопроса.</a:t>
            </a:r>
          </a:p>
          <a:p>
            <a:r>
              <a:rPr lang="ru-RU" sz="2800" dirty="0"/>
              <a:t>Алгоритм беседы (рефлексия).</a:t>
            </a:r>
          </a:p>
          <a:p>
            <a:r>
              <a:rPr lang="ru-RU" sz="2800" dirty="0"/>
              <a:t>-Что сейчас произошло?</a:t>
            </a:r>
          </a:p>
          <a:p>
            <a:r>
              <a:rPr lang="ru-RU" sz="2800" dirty="0"/>
              <a:t>-Что ты делал, что чувствовал?</a:t>
            </a:r>
          </a:p>
          <a:p>
            <a:r>
              <a:rPr lang="ru-RU" sz="2800" dirty="0"/>
              <a:t>-Что будешь делать в следующий раз, если произойдёт такая ситуация?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141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3" y="642938"/>
            <a:ext cx="103298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Вначале все по очереди отвечают на первый вопрос, потом на второй и т.д. Выслушивая правдивые или не очень ответы детей, воспитатель не даёт никаких оценок. Только лишь слегка, вопросом, выделяет понравившуюся </a:t>
            </a:r>
            <a:r>
              <a:rPr lang="ru-RU" sz="2800" dirty="0" smtClean="0">
                <a:ea typeface="Times New Roman" panose="02020603050405020304" pitchFamily="18" charset="0"/>
              </a:rPr>
              <a:t>реакцию (по ситуации…….). </a:t>
            </a:r>
            <a:r>
              <a:rPr lang="ru-RU" sz="2800" dirty="0">
                <a:ea typeface="Times New Roman" panose="02020603050405020304" pitchFamily="18" charset="0"/>
              </a:rPr>
              <a:t>Воспитатель выслушивает каждого ребёнка, фиксирует ответы детей. Вместе делают выводы.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ea typeface="Times New Roman" panose="02020603050405020304" pitchFamily="18" charset="0"/>
              </a:rPr>
              <a:t>   Дети вместе с педагогом обсуждают пути возможного решения ситуации, предлагают свои варианты, прислушиваются к мнениям остальных. У них появляется возможность выбора и необходимость соотнести своё решение с решением других, а подчас и усомниться в правильности своего первого предложения.</a:t>
            </a:r>
            <a:endParaRPr lang="ru-RU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7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360045"/>
            <a:ext cx="105013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Каждая ППС может быть организована в различные дни месяца – это зависит от</a:t>
            </a:r>
          </a:p>
          <a:p>
            <a:r>
              <a:rPr lang="ru-RU" sz="2800" dirty="0"/>
              <a:t>педагогических целей</a:t>
            </a:r>
            <a:r>
              <a:rPr lang="ru-RU" sz="2800" dirty="0" smtClean="0"/>
              <a:t>. Целесообразная </a:t>
            </a:r>
            <a:r>
              <a:rPr lang="ru-RU" sz="2800" dirty="0"/>
              <a:t>периодичность –два раза в месяц, затем один раз </a:t>
            </a:r>
            <a:r>
              <a:rPr lang="ru-RU" sz="2800" dirty="0" smtClean="0"/>
              <a:t>в полгода </a:t>
            </a:r>
            <a:r>
              <a:rPr lang="ru-RU" sz="2800" dirty="0"/>
              <a:t>и контрольная через год</a:t>
            </a:r>
            <a:r>
              <a:rPr lang="ru-RU" sz="2800" dirty="0" smtClean="0"/>
              <a:t>. Время </a:t>
            </a:r>
            <a:r>
              <a:rPr lang="ru-RU" sz="2800" dirty="0"/>
              <a:t>проведения –20-30 минут, в младших группах –</a:t>
            </a:r>
            <a:r>
              <a:rPr lang="ru-RU" sz="2800" dirty="0" smtClean="0"/>
              <a:t>15</a:t>
            </a:r>
            <a:r>
              <a:rPr lang="en-US" sz="2800" dirty="0" smtClean="0"/>
              <a:t> </a:t>
            </a:r>
            <a:r>
              <a:rPr lang="ru-RU" sz="2800" dirty="0" smtClean="0"/>
              <a:t>минут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>Ситуация</a:t>
            </a:r>
            <a:r>
              <a:rPr lang="en-US" sz="2800" dirty="0" smtClean="0"/>
              <a:t> </a:t>
            </a:r>
            <a:r>
              <a:rPr lang="ru-RU" sz="2800" dirty="0" smtClean="0"/>
              <a:t>должна</a:t>
            </a:r>
            <a:r>
              <a:rPr lang="en-US" sz="2800" dirty="0" smtClean="0"/>
              <a:t> </a:t>
            </a:r>
            <a:r>
              <a:rPr lang="ru-RU" sz="2800" dirty="0" smtClean="0"/>
              <a:t>быть</a:t>
            </a:r>
            <a:r>
              <a:rPr lang="en-US" sz="2800" dirty="0" smtClean="0"/>
              <a:t> </a:t>
            </a:r>
            <a:r>
              <a:rPr lang="ru-RU" sz="2800" dirty="0" smtClean="0"/>
              <a:t>эмоционально</a:t>
            </a:r>
            <a:r>
              <a:rPr lang="en-US" sz="2800" dirty="0" smtClean="0"/>
              <a:t> </a:t>
            </a:r>
            <a:r>
              <a:rPr lang="ru-RU" sz="2800" dirty="0" smtClean="0"/>
              <a:t>напряжённой,</a:t>
            </a:r>
            <a:r>
              <a:rPr lang="en-US" sz="2800" dirty="0" smtClean="0"/>
              <a:t> </a:t>
            </a:r>
            <a:r>
              <a:rPr lang="ru-RU" sz="2800" dirty="0" smtClean="0"/>
              <a:t>но</a:t>
            </a:r>
            <a:endParaRPr lang="ru-RU" sz="2800" dirty="0"/>
          </a:p>
          <a:p>
            <a:r>
              <a:rPr lang="ru-RU" sz="2800" dirty="0" smtClean="0"/>
              <a:t>посильной</a:t>
            </a:r>
            <a:r>
              <a:rPr lang="en-US" sz="2800" dirty="0" smtClean="0"/>
              <a:t> </a:t>
            </a:r>
            <a:r>
              <a:rPr lang="ru-RU" sz="2800" dirty="0" smtClean="0"/>
              <a:t>для определённой </a:t>
            </a:r>
            <a:r>
              <a:rPr lang="ru-RU" sz="2800" dirty="0"/>
              <a:t>возрастной группы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У детей до пяти лет в ППС главный герой не реальный</a:t>
            </a:r>
          </a:p>
          <a:p>
            <a:r>
              <a:rPr lang="ru-RU" sz="2800" dirty="0"/>
              <a:t>персонаж, а кукла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Предварительно педагог делает предположение о </a:t>
            </a:r>
            <a:r>
              <a:rPr lang="ru-RU" sz="2800" dirty="0" smtClean="0"/>
              <a:t>возможном поведении </a:t>
            </a:r>
            <a:r>
              <a:rPr lang="ru-RU" sz="2800" dirty="0"/>
              <a:t>всех детей, затем анализирует для самоконтроля степень совпадения.</a:t>
            </a:r>
            <a:endParaRPr lang="ru-RU" sz="28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372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788" y="1057275"/>
            <a:ext cx="109870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383838"/>
                </a:solidFill>
                <a:latin typeface="Open Sans"/>
              </a:rPr>
              <a:t>             </a:t>
            </a:r>
            <a: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Open Sans"/>
              </a:rPr>
              <a:t>Преимущество данной  технологии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Open Sans"/>
              </a:rPr>
              <a:t>:</a:t>
            </a:r>
            <a:endParaRPr lang="ru-RU" sz="2800" dirty="0" smtClean="0">
              <a:solidFill>
                <a:schemeClr val="accent2">
                  <a:lumMod val="20000"/>
                  <a:lumOff val="80000"/>
                </a:schemeClr>
              </a:solidFill>
              <a:latin typeface="Open Sans"/>
            </a:endParaRPr>
          </a:p>
          <a:p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Open Sans"/>
              </a:rPr>
              <a:t>*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Ребёнок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учится самостоятельно добывать знания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</a:t>
            </a:r>
          </a:p>
          <a:p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приобретает эмоционально положительный опыт проживания </a:t>
            </a:r>
            <a:endParaRPr lang="ru-RU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различных ролях, 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ситуациях, познавая себя, сверстников, взрослых, родителей! </a:t>
            </a:r>
            <a:endParaRPr lang="ru-RU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*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родителей возникает интерес к жизни ребёнка, его внутреннему миру, появляется после совместной деятельности, раскрываются собственные творческие возможности. *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Воспитатель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работающий по таким технологиям неизбежно становится творческой личностью. Весь материал, методы, содержание работы педагог определяет самостоятельно. Роль воспитателя в ситуации определяется как организационная. </a:t>
            </a:r>
          </a:p>
        </p:txBody>
      </p:sp>
    </p:spTree>
    <p:extLst>
      <p:ext uri="{BB962C8B-B14F-4D97-AF65-F5344CB8AC3E}">
        <p14:creationId xmlns:p14="http://schemas.microsoft.com/office/powerpoint/2010/main" val="418993384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403</TotalTime>
  <Words>577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 Sans</vt:lpstr>
      <vt:lpstr>Times New Roman</vt:lpstr>
      <vt:lpstr>Trebuchet MS</vt:lpstr>
      <vt:lpstr>Берлин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25</cp:revision>
  <dcterms:created xsi:type="dcterms:W3CDTF">2019-02-16T14:54:44Z</dcterms:created>
  <dcterms:modified xsi:type="dcterms:W3CDTF">2019-02-17T16:23:43Z</dcterms:modified>
</cp:coreProperties>
</file>